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82" r:id="rId3"/>
    <p:sldId id="283" r:id="rId4"/>
    <p:sldId id="284" r:id="rId5"/>
    <p:sldId id="287" r:id="rId6"/>
    <p:sldId id="285" r:id="rId7"/>
    <p:sldId id="288" r:id="rId8"/>
    <p:sldId id="290" r:id="rId9"/>
    <p:sldId id="289" r:id="rId10"/>
    <p:sldId id="291" r:id="rId11"/>
    <p:sldId id="292" r:id="rId12"/>
    <p:sldId id="293" r:id="rId13"/>
    <p:sldId id="294" r:id="rId14"/>
    <p:sldId id="295" r:id="rId15"/>
    <p:sldId id="296" r:id="rId16"/>
    <p:sldId id="298" r:id="rId17"/>
    <p:sldId id="297" r:id="rId18"/>
    <p:sldId id="301" r:id="rId19"/>
    <p:sldId id="299"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BCBB42-7924-4697-89B8-5FB636CE7770}"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478DCA61-A3D0-476A-89C2-C4CE0A69F08E}">
      <dgm:prSet phldrT="[Text]" custT="1"/>
      <dgm:spPr/>
      <dgm:t>
        <a:bodyPr/>
        <a:lstStyle/>
        <a:p>
          <a:r>
            <a:rPr lang="en-US" sz="2100" dirty="0"/>
            <a:t>Step</a:t>
          </a:r>
          <a:r>
            <a:rPr lang="en-US" sz="1600" dirty="0"/>
            <a:t> 1</a:t>
          </a:r>
        </a:p>
      </dgm:t>
    </dgm:pt>
    <dgm:pt modelId="{F5B845C5-692F-47F5-AD65-2ABECA864C5D}" type="parTrans" cxnId="{B08BE842-DD30-48BC-A56C-E9DD1429043C}">
      <dgm:prSet/>
      <dgm:spPr/>
      <dgm:t>
        <a:bodyPr/>
        <a:lstStyle/>
        <a:p>
          <a:endParaRPr lang="en-US"/>
        </a:p>
      </dgm:t>
    </dgm:pt>
    <dgm:pt modelId="{C9833449-A770-4C53-AB77-4FAFF185505A}" type="sibTrans" cxnId="{B08BE842-DD30-48BC-A56C-E9DD1429043C}">
      <dgm:prSet/>
      <dgm:spPr/>
      <dgm:t>
        <a:bodyPr/>
        <a:lstStyle/>
        <a:p>
          <a:endParaRPr lang="en-US"/>
        </a:p>
      </dgm:t>
    </dgm:pt>
    <dgm:pt modelId="{E51CEB1C-88EF-4D9D-A291-2A0E86EFC4DE}">
      <dgm:prSet phldrT="[Text]" custT="1"/>
      <dgm:spPr/>
      <dgm:t>
        <a:bodyPr/>
        <a:lstStyle/>
        <a:p>
          <a:r>
            <a:rPr lang="en-US" sz="1800" b="1" dirty="0"/>
            <a:t>Commitment from Top Leadership</a:t>
          </a:r>
        </a:p>
      </dgm:t>
    </dgm:pt>
    <dgm:pt modelId="{14E6B2D6-4536-4E51-8001-C8825B4A6B82}" type="parTrans" cxnId="{B022FE27-F561-485C-B95A-0BB271DAD810}">
      <dgm:prSet/>
      <dgm:spPr/>
      <dgm:t>
        <a:bodyPr/>
        <a:lstStyle/>
        <a:p>
          <a:endParaRPr lang="en-US"/>
        </a:p>
      </dgm:t>
    </dgm:pt>
    <dgm:pt modelId="{DAA199F8-73E1-415C-8372-EAB8E4DDADCD}" type="sibTrans" cxnId="{B022FE27-F561-485C-B95A-0BB271DAD810}">
      <dgm:prSet/>
      <dgm:spPr/>
      <dgm:t>
        <a:bodyPr/>
        <a:lstStyle/>
        <a:p>
          <a:endParaRPr lang="en-US"/>
        </a:p>
      </dgm:t>
    </dgm:pt>
    <dgm:pt modelId="{59BA8589-E10E-472F-B7E6-6FD3C25AF84F}">
      <dgm:prSet phldrT="[Text]"/>
      <dgm:spPr/>
      <dgm:t>
        <a:bodyPr/>
        <a:lstStyle/>
        <a:p>
          <a:r>
            <a:rPr lang="en-US" dirty="0"/>
            <a:t>Step 2</a:t>
          </a:r>
        </a:p>
      </dgm:t>
    </dgm:pt>
    <dgm:pt modelId="{6D822DF8-4C89-4BF4-AE9D-A2308F2EF90D}" type="parTrans" cxnId="{80EB9D5E-9A64-4F3E-9803-F67A08D3766A}">
      <dgm:prSet/>
      <dgm:spPr/>
      <dgm:t>
        <a:bodyPr/>
        <a:lstStyle/>
        <a:p>
          <a:endParaRPr lang="en-US"/>
        </a:p>
      </dgm:t>
    </dgm:pt>
    <dgm:pt modelId="{8E6DB396-8714-4E49-8BCB-A321FB4C7EA9}" type="sibTrans" cxnId="{80EB9D5E-9A64-4F3E-9803-F67A08D3766A}">
      <dgm:prSet/>
      <dgm:spPr/>
      <dgm:t>
        <a:bodyPr/>
        <a:lstStyle/>
        <a:p>
          <a:endParaRPr lang="en-US"/>
        </a:p>
      </dgm:t>
    </dgm:pt>
    <dgm:pt modelId="{C9FCBE65-BCF4-454A-9CEE-9CAC7A1DDFF4}">
      <dgm:prSet phldrT="[Text]"/>
      <dgm:spPr/>
      <dgm:t>
        <a:bodyPr/>
        <a:lstStyle/>
        <a:p>
          <a:r>
            <a:rPr lang="en-US" dirty="0"/>
            <a:t>Assign Program Controller</a:t>
          </a:r>
        </a:p>
      </dgm:t>
    </dgm:pt>
    <dgm:pt modelId="{50A77303-561A-4F53-A4F1-D6EEC25597DD}" type="parTrans" cxnId="{94C2EA95-7A42-4B25-805D-5A23B93E1487}">
      <dgm:prSet/>
      <dgm:spPr/>
      <dgm:t>
        <a:bodyPr/>
        <a:lstStyle/>
        <a:p>
          <a:endParaRPr lang="en-US"/>
        </a:p>
      </dgm:t>
    </dgm:pt>
    <dgm:pt modelId="{AB77DC1A-F7E5-405B-BEEE-90305601FA2E}" type="sibTrans" cxnId="{94C2EA95-7A42-4B25-805D-5A23B93E1487}">
      <dgm:prSet/>
      <dgm:spPr/>
      <dgm:t>
        <a:bodyPr/>
        <a:lstStyle/>
        <a:p>
          <a:endParaRPr lang="en-US"/>
        </a:p>
      </dgm:t>
    </dgm:pt>
    <dgm:pt modelId="{F6FA6251-0C5F-456E-98E2-D20AE2D882C1}">
      <dgm:prSet phldrT="[Text]"/>
      <dgm:spPr/>
      <dgm:t>
        <a:bodyPr/>
        <a:lstStyle/>
        <a:p>
          <a:r>
            <a:rPr lang="en-US" dirty="0"/>
            <a:t>Step 3</a:t>
          </a:r>
        </a:p>
      </dgm:t>
    </dgm:pt>
    <dgm:pt modelId="{398CEC6D-A05E-4D1E-8E32-7227EE35D84F}" type="parTrans" cxnId="{9977C37C-899E-4D52-85E8-C28178DEA952}">
      <dgm:prSet/>
      <dgm:spPr/>
      <dgm:t>
        <a:bodyPr/>
        <a:lstStyle/>
        <a:p>
          <a:endParaRPr lang="en-US"/>
        </a:p>
      </dgm:t>
    </dgm:pt>
    <dgm:pt modelId="{E6D83EA8-0120-48E6-99C8-2291D3560D67}" type="sibTrans" cxnId="{9977C37C-899E-4D52-85E8-C28178DEA952}">
      <dgm:prSet/>
      <dgm:spPr/>
      <dgm:t>
        <a:bodyPr/>
        <a:lstStyle/>
        <a:p>
          <a:endParaRPr lang="en-US"/>
        </a:p>
      </dgm:t>
    </dgm:pt>
    <dgm:pt modelId="{D230F304-A747-4D79-B7DD-C5CD88A1495C}">
      <dgm:prSet phldrT="[Text]"/>
      <dgm:spPr/>
      <dgm:t>
        <a:bodyPr/>
        <a:lstStyle/>
        <a:p>
          <a:r>
            <a:rPr lang="en-US" dirty="0"/>
            <a:t>Design Program Structure</a:t>
          </a:r>
        </a:p>
      </dgm:t>
    </dgm:pt>
    <dgm:pt modelId="{6519CC18-EE5C-4351-94F8-F9070EA8C76F}" type="parTrans" cxnId="{0D560061-463E-4F8B-9683-6D656A3DBB33}">
      <dgm:prSet/>
      <dgm:spPr/>
      <dgm:t>
        <a:bodyPr/>
        <a:lstStyle/>
        <a:p>
          <a:endParaRPr lang="en-US"/>
        </a:p>
      </dgm:t>
    </dgm:pt>
    <dgm:pt modelId="{8D6AF01F-0096-492F-8ED0-0FD75CD91512}" type="sibTrans" cxnId="{0D560061-463E-4F8B-9683-6D656A3DBB33}">
      <dgm:prSet/>
      <dgm:spPr/>
      <dgm:t>
        <a:bodyPr/>
        <a:lstStyle/>
        <a:p>
          <a:endParaRPr lang="en-US"/>
        </a:p>
      </dgm:t>
    </dgm:pt>
    <dgm:pt modelId="{E73C5E98-819E-4D4A-BFF1-5A807D3D2004}">
      <dgm:prSet phldrT="[Text]"/>
      <dgm:spPr/>
      <dgm:t>
        <a:bodyPr/>
        <a:lstStyle/>
        <a:p>
          <a:r>
            <a:rPr lang="en-US" dirty="0"/>
            <a:t>Step 4</a:t>
          </a:r>
        </a:p>
      </dgm:t>
    </dgm:pt>
    <dgm:pt modelId="{673E7BF3-FCB9-490B-B174-804F8D817825}" type="parTrans" cxnId="{C6D64B4B-EF17-4BB0-8316-2699CCBD18C3}">
      <dgm:prSet/>
      <dgm:spPr/>
      <dgm:t>
        <a:bodyPr/>
        <a:lstStyle/>
        <a:p>
          <a:endParaRPr lang="en-US"/>
        </a:p>
      </dgm:t>
    </dgm:pt>
    <dgm:pt modelId="{980C32CC-352D-4FEF-BBEB-691C9D322006}" type="sibTrans" cxnId="{C6D64B4B-EF17-4BB0-8316-2699CCBD18C3}">
      <dgm:prSet/>
      <dgm:spPr/>
      <dgm:t>
        <a:bodyPr/>
        <a:lstStyle/>
        <a:p>
          <a:endParaRPr lang="en-US"/>
        </a:p>
      </dgm:t>
    </dgm:pt>
    <dgm:pt modelId="{F099957A-82AB-4EC1-9F10-4822563C4FE5}">
      <dgm:prSet phldrT="[Text]"/>
      <dgm:spPr/>
      <dgm:t>
        <a:bodyPr/>
        <a:lstStyle/>
        <a:p>
          <a:r>
            <a:rPr lang="en-US" dirty="0"/>
            <a:t>Map Workplace</a:t>
          </a:r>
        </a:p>
      </dgm:t>
    </dgm:pt>
    <dgm:pt modelId="{50ECDF10-72F7-49C4-8895-400DA95E9F48}" type="parTrans" cxnId="{2C0C3156-66A6-486F-BE0D-8056EAB35C22}">
      <dgm:prSet/>
      <dgm:spPr/>
      <dgm:t>
        <a:bodyPr/>
        <a:lstStyle/>
        <a:p>
          <a:endParaRPr lang="en-US"/>
        </a:p>
      </dgm:t>
    </dgm:pt>
    <dgm:pt modelId="{D0CABB8A-DD19-4036-9782-1AC62C1AAF07}" type="sibTrans" cxnId="{2C0C3156-66A6-486F-BE0D-8056EAB35C22}">
      <dgm:prSet/>
      <dgm:spPr/>
      <dgm:t>
        <a:bodyPr/>
        <a:lstStyle/>
        <a:p>
          <a:endParaRPr lang="en-US"/>
        </a:p>
      </dgm:t>
    </dgm:pt>
    <dgm:pt modelId="{28453F29-2376-4E15-B91A-459BDACB002D}">
      <dgm:prSet phldrT="[Text]"/>
      <dgm:spPr/>
      <dgm:t>
        <a:bodyPr/>
        <a:lstStyle/>
        <a:p>
          <a:r>
            <a:rPr lang="en-US" dirty="0"/>
            <a:t>Step 5</a:t>
          </a:r>
        </a:p>
      </dgm:t>
    </dgm:pt>
    <dgm:pt modelId="{6353FB02-8489-4A8C-A36A-433EBE31D944}" type="parTrans" cxnId="{9E240A51-46C5-4CF2-8BDB-6544F96EA1EA}">
      <dgm:prSet/>
      <dgm:spPr/>
      <dgm:t>
        <a:bodyPr/>
        <a:lstStyle/>
        <a:p>
          <a:endParaRPr lang="en-US"/>
        </a:p>
      </dgm:t>
    </dgm:pt>
    <dgm:pt modelId="{6F4A33F4-3F9C-4F56-B9C8-053BA6214A3E}" type="sibTrans" cxnId="{9E240A51-46C5-4CF2-8BDB-6544F96EA1EA}">
      <dgm:prSet/>
      <dgm:spPr/>
      <dgm:t>
        <a:bodyPr/>
        <a:lstStyle/>
        <a:p>
          <a:endParaRPr lang="en-US"/>
        </a:p>
      </dgm:t>
    </dgm:pt>
    <dgm:pt modelId="{84C7BFA3-3889-40C4-A43B-C186CFB1BAFF}">
      <dgm:prSet phldrT="[Text]"/>
      <dgm:spPr/>
      <dgm:t>
        <a:bodyPr/>
        <a:lstStyle/>
        <a:p>
          <a:r>
            <a:rPr lang="en-US" dirty="0"/>
            <a:t>Assign Member </a:t>
          </a:r>
          <a:r>
            <a:rPr lang="en-US" dirty="0" smtClean="0"/>
            <a:t>Action Coordinators</a:t>
          </a:r>
          <a:endParaRPr lang="en-US" dirty="0"/>
        </a:p>
      </dgm:t>
    </dgm:pt>
    <dgm:pt modelId="{51D9A24E-0025-4A91-93CE-3617DA68E339}" type="parTrans" cxnId="{F0A4598C-E3A9-4881-8D68-17E05E6276C7}">
      <dgm:prSet/>
      <dgm:spPr/>
      <dgm:t>
        <a:bodyPr/>
        <a:lstStyle/>
        <a:p>
          <a:endParaRPr lang="en-US"/>
        </a:p>
      </dgm:t>
    </dgm:pt>
    <dgm:pt modelId="{6BCB6B72-6F1F-421A-8B12-73782919BD43}" type="sibTrans" cxnId="{F0A4598C-E3A9-4881-8D68-17E05E6276C7}">
      <dgm:prSet/>
      <dgm:spPr/>
      <dgm:t>
        <a:bodyPr/>
        <a:lstStyle/>
        <a:p>
          <a:endParaRPr lang="en-US"/>
        </a:p>
      </dgm:t>
    </dgm:pt>
    <dgm:pt modelId="{5C6CF986-715A-4FEB-8F78-CF038433ECE7}">
      <dgm:prSet phldrT="[Text]"/>
      <dgm:spPr/>
      <dgm:t>
        <a:bodyPr/>
        <a:lstStyle/>
        <a:p>
          <a:r>
            <a:rPr lang="en-US" dirty="0"/>
            <a:t>Step 6</a:t>
          </a:r>
        </a:p>
      </dgm:t>
    </dgm:pt>
    <dgm:pt modelId="{9F39CD91-07D0-4D88-9BCC-C23BB6CAF7CD}" type="parTrans" cxnId="{890B1B89-DD78-44E7-ABAB-9BACAD380F66}">
      <dgm:prSet/>
      <dgm:spPr/>
      <dgm:t>
        <a:bodyPr/>
        <a:lstStyle/>
        <a:p>
          <a:endParaRPr lang="en-US"/>
        </a:p>
      </dgm:t>
    </dgm:pt>
    <dgm:pt modelId="{025DFCA1-1876-4C8B-9570-74F814310E33}" type="sibTrans" cxnId="{890B1B89-DD78-44E7-ABAB-9BACAD380F66}">
      <dgm:prSet/>
      <dgm:spPr/>
      <dgm:t>
        <a:bodyPr/>
        <a:lstStyle/>
        <a:p>
          <a:endParaRPr lang="en-US"/>
        </a:p>
      </dgm:t>
    </dgm:pt>
    <dgm:pt modelId="{6FF76068-44C5-4428-A68E-9CAF700C4A53}">
      <dgm:prSet phldrT="[Text]"/>
      <dgm:spPr/>
      <dgm:t>
        <a:bodyPr/>
        <a:lstStyle/>
        <a:p>
          <a:r>
            <a:rPr lang="en-US" dirty="0"/>
            <a:t>Recruit Member Action Organizers</a:t>
          </a:r>
        </a:p>
      </dgm:t>
    </dgm:pt>
    <dgm:pt modelId="{9CDDCC7C-A1D0-4CB3-8892-9B1725B0C9FD}" type="parTrans" cxnId="{98D21385-FC81-4299-B31C-C859CC3CA1A5}">
      <dgm:prSet/>
      <dgm:spPr/>
      <dgm:t>
        <a:bodyPr/>
        <a:lstStyle/>
        <a:p>
          <a:endParaRPr lang="en-US"/>
        </a:p>
      </dgm:t>
    </dgm:pt>
    <dgm:pt modelId="{B7CFD065-B89D-4B8B-8A72-1CDCB12897E6}" type="sibTrans" cxnId="{98D21385-FC81-4299-B31C-C859CC3CA1A5}">
      <dgm:prSet/>
      <dgm:spPr/>
      <dgm:t>
        <a:bodyPr/>
        <a:lstStyle/>
        <a:p>
          <a:endParaRPr lang="en-US"/>
        </a:p>
      </dgm:t>
    </dgm:pt>
    <dgm:pt modelId="{9EEDAB00-5750-4C72-81F7-DEEC64CCCAE0}">
      <dgm:prSet phldrT="[Text]"/>
      <dgm:spPr/>
      <dgm:t>
        <a:bodyPr/>
        <a:lstStyle/>
        <a:p>
          <a:r>
            <a:rPr lang="en-US" dirty="0"/>
            <a:t>Step 7</a:t>
          </a:r>
        </a:p>
      </dgm:t>
    </dgm:pt>
    <dgm:pt modelId="{54CB8B2A-6F73-4C31-B3AC-776535D1D743}" type="parTrans" cxnId="{045DCC7A-1F6C-47E7-968D-4E072405B008}">
      <dgm:prSet/>
      <dgm:spPr/>
      <dgm:t>
        <a:bodyPr/>
        <a:lstStyle/>
        <a:p>
          <a:endParaRPr lang="en-US"/>
        </a:p>
      </dgm:t>
    </dgm:pt>
    <dgm:pt modelId="{391AC915-1B78-452C-8982-EDAF140E49FE}" type="sibTrans" cxnId="{045DCC7A-1F6C-47E7-968D-4E072405B008}">
      <dgm:prSet/>
      <dgm:spPr/>
      <dgm:t>
        <a:bodyPr/>
        <a:lstStyle/>
        <a:p>
          <a:endParaRPr lang="en-US"/>
        </a:p>
      </dgm:t>
    </dgm:pt>
    <dgm:pt modelId="{A4EA839F-CE58-4AB6-B574-92D2FC5143C0}">
      <dgm:prSet phldrT="[Text]"/>
      <dgm:spPr/>
      <dgm:t>
        <a:bodyPr/>
        <a:lstStyle/>
        <a:p>
          <a:r>
            <a:rPr lang="en-US" dirty="0"/>
            <a:t>Assign Members to Member Action Organizers</a:t>
          </a:r>
        </a:p>
      </dgm:t>
    </dgm:pt>
    <dgm:pt modelId="{03A6C63D-4C8C-4F0D-9EAC-ABC3BB177EBE}" type="parTrans" cxnId="{E9279F3F-40B2-4873-B628-95FB66F0C79B}">
      <dgm:prSet/>
      <dgm:spPr/>
      <dgm:t>
        <a:bodyPr/>
        <a:lstStyle/>
        <a:p>
          <a:endParaRPr lang="en-US"/>
        </a:p>
      </dgm:t>
    </dgm:pt>
    <dgm:pt modelId="{0BBED51F-C3EF-4B1C-A387-34530174A267}" type="sibTrans" cxnId="{E9279F3F-40B2-4873-B628-95FB66F0C79B}">
      <dgm:prSet/>
      <dgm:spPr/>
      <dgm:t>
        <a:bodyPr/>
        <a:lstStyle/>
        <a:p>
          <a:endParaRPr lang="en-US"/>
        </a:p>
      </dgm:t>
    </dgm:pt>
    <dgm:pt modelId="{BBC0BC8C-569C-4B27-A5CA-8BEF84F96263}">
      <dgm:prSet phldrT="[Text]"/>
      <dgm:spPr/>
      <dgm:t>
        <a:bodyPr/>
        <a:lstStyle/>
        <a:p>
          <a:r>
            <a:rPr lang="en-US" dirty="0"/>
            <a:t>Step 8</a:t>
          </a:r>
        </a:p>
      </dgm:t>
    </dgm:pt>
    <dgm:pt modelId="{AF74EF2C-3CBF-4680-87BE-E4BCDF1673C5}" type="parTrans" cxnId="{2A4F97CF-FE85-44CA-9AEA-0382EB57103B}">
      <dgm:prSet/>
      <dgm:spPr/>
      <dgm:t>
        <a:bodyPr/>
        <a:lstStyle/>
        <a:p>
          <a:endParaRPr lang="en-US"/>
        </a:p>
      </dgm:t>
    </dgm:pt>
    <dgm:pt modelId="{6F6D3D75-2BB9-4BD8-AD75-857A3E145FDF}" type="sibTrans" cxnId="{2A4F97CF-FE85-44CA-9AEA-0382EB57103B}">
      <dgm:prSet/>
      <dgm:spPr/>
      <dgm:t>
        <a:bodyPr/>
        <a:lstStyle/>
        <a:p>
          <a:endParaRPr lang="en-US"/>
        </a:p>
      </dgm:t>
    </dgm:pt>
    <dgm:pt modelId="{C439158A-F644-4458-90EC-8901520C788E}">
      <dgm:prSet phldrT="[Text]"/>
      <dgm:spPr/>
      <dgm:t>
        <a:bodyPr/>
        <a:lstStyle/>
        <a:p>
          <a:r>
            <a:rPr lang="en-US" dirty="0"/>
            <a:t>Educate Member Action Organizers</a:t>
          </a:r>
        </a:p>
      </dgm:t>
    </dgm:pt>
    <dgm:pt modelId="{0C3731E5-08D1-4C5A-9285-92E3FDC793B8}" type="parTrans" cxnId="{F7170F8B-F0BA-4882-B7C0-B4B207AD42A4}">
      <dgm:prSet/>
      <dgm:spPr/>
      <dgm:t>
        <a:bodyPr/>
        <a:lstStyle/>
        <a:p>
          <a:endParaRPr lang="en-US"/>
        </a:p>
      </dgm:t>
    </dgm:pt>
    <dgm:pt modelId="{8351173B-BEC4-4B31-975C-5D9F0A5F1C8D}" type="sibTrans" cxnId="{F7170F8B-F0BA-4882-B7C0-B4B207AD42A4}">
      <dgm:prSet/>
      <dgm:spPr/>
      <dgm:t>
        <a:bodyPr/>
        <a:lstStyle/>
        <a:p>
          <a:endParaRPr lang="en-US"/>
        </a:p>
      </dgm:t>
    </dgm:pt>
    <dgm:pt modelId="{E79CE657-09D4-402C-8110-56CC3B898BA6}">
      <dgm:prSet phldrT="[Text]"/>
      <dgm:spPr/>
      <dgm:t>
        <a:bodyPr/>
        <a:lstStyle/>
        <a:p>
          <a:r>
            <a:rPr lang="en-US" dirty="0"/>
            <a:t>Step 9</a:t>
          </a:r>
        </a:p>
      </dgm:t>
    </dgm:pt>
    <dgm:pt modelId="{5270A834-43C7-4377-B1E5-6596884D6344}" type="parTrans" cxnId="{AE32BA1B-6690-4C87-B8B0-25D749BDBEB6}">
      <dgm:prSet/>
      <dgm:spPr/>
      <dgm:t>
        <a:bodyPr/>
        <a:lstStyle/>
        <a:p>
          <a:endParaRPr lang="en-US"/>
        </a:p>
      </dgm:t>
    </dgm:pt>
    <dgm:pt modelId="{F8A9C6B8-640C-44DF-98BF-195D322B1A0A}" type="sibTrans" cxnId="{AE32BA1B-6690-4C87-B8B0-25D749BDBEB6}">
      <dgm:prSet/>
      <dgm:spPr/>
      <dgm:t>
        <a:bodyPr/>
        <a:lstStyle/>
        <a:p>
          <a:endParaRPr lang="en-US"/>
        </a:p>
      </dgm:t>
    </dgm:pt>
    <dgm:pt modelId="{704D243F-F8BE-455D-8205-1384BE09AC8A}">
      <dgm:prSet phldrT="[Text]"/>
      <dgm:spPr/>
      <dgm:t>
        <a:bodyPr/>
        <a:lstStyle/>
        <a:p>
          <a:r>
            <a:rPr lang="en-US" dirty="0"/>
            <a:t>Pilot Contact</a:t>
          </a:r>
        </a:p>
      </dgm:t>
    </dgm:pt>
    <dgm:pt modelId="{5861F938-D957-4D4F-A1A5-082A240D1C8D}" type="parTrans" cxnId="{934B3C82-102A-4993-9A55-FD2DFE136C8F}">
      <dgm:prSet/>
      <dgm:spPr/>
      <dgm:t>
        <a:bodyPr/>
        <a:lstStyle/>
        <a:p>
          <a:endParaRPr lang="en-US"/>
        </a:p>
      </dgm:t>
    </dgm:pt>
    <dgm:pt modelId="{99A9DF91-06B9-4CA4-B84E-AD8BEBA4F597}" type="sibTrans" cxnId="{934B3C82-102A-4993-9A55-FD2DFE136C8F}">
      <dgm:prSet/>
      <dgm:spPr/>
      <dgm:t>
        <a:bodyPr/>
        <a:lstStyle/>
        <a:p>
          <a:endParaRPr lang="en-US"/>
        </a:p>
      </dgm:t>
    </dgm:pt>
    <dgm:pt modelId="{AB038FD6-2E27-4792-864A-9BBE773B9104}">
      <dgm:prSet phldrT="[Text]"/>
      <dgm:spPr/>
      <dgm:t>
        <a:bodyPr/>
        <a:lstStyle/>
        <a:p>
          <a:r>
            <a:rPr lang="en-US" dirty="0"/>
            <a:t>Step 10</a:t>
          </a:r>
        </a:p>
      </dgm:t>
    </dgm:pt>
    <dgm:pt modelId="{CB39E508-23B0-4347-9326-29A9E8DD2DC1}" type="parTrans" cxnId="{9CBF2090-7707-4F1C-95FA-7B29177ED660}">
      <dgm:prSet/>
      <dgm:spPr/>
      <dgm:t>
        <a:bodyPr/>
        <a:lstStyle/>
        <a:p>
          <a:endParaRPr lang="en-US"/>
        </a:p>
      </dgm:t>
    </dgm:pt>
    <dgm:pt modelId="{1C96497F-8F95-400A-AE64-A0BB4E9BF247}" type="sibTrans" cxnId="{9CBF2090-7707-4F1C-95FA-7B29177ED660}">
      <dgm:prSet/>
      <dgm:spPr/>
      <dgm:t>
        <a:bodyPr/>
        <a:lstStyle/>
        <a:p>
          <a:endParaRPr lang="en-US"/>
        </a:p>
      </dgm:t>
    </dgm:pt>
    <dgm:pt modelId="{DDCF2983-1DE1-4FA2-99A1-349FC76F5A04}">
      <dgm:prSet phldrT="[Text]"/>
      <dgm:spPr/>
      <dgm:t>
        <a:bodyPr/>
        <a:lstStyle/>
        <a:p>
          <a:r>
            <a:rPr lang="en-US" dirty="0"/>
            <a:t>Calendar of Activities</a:t>
          </a:r>
        </a:p>
      </dgm:t>
    </dgm:pt>
    <dgm:pt modelId="{0005FDC0-5840-411B-823D-19DDC425ED92}" type="parTrans" cxnId="{08E6C281-6383-4980-872D-04262835D61B}">
      <dgm:prSet/>
      <dgm:spPr/>
      <dgm:t>
        <a:bodyPr/>
        <a:lstStyle/>
        <a:p>
          <a:endParaRPr lang="en-US"/>
        </a:p>
      </dgm:t>
    </dgm:pt>
    <dgm:pt modelId="{AA24EA0F-66FC-43BF-ADC6-A31DCB7379DD}" type="sibTrans" cxnId="{08E6C281-6383-4980-872D-04262835D61B}">
      <dgm:prSet/>
      <dgm:spPr/>
      <dgm:t>
        <a:bodyPr/>
        <a:lstStyle/>
        <a:p>
          <a:endParaRPr lang="en-US"/>
        </a:p>
      </dgm:t>
    </dgm:pt>
    <dgm:pt modelId="{6F0BD054-80A8-469D-AA0F-FFCC5ABC086B}" type="pres">
      <dgm:prSet presAssocID="{0BBCBB42-7924-4697-89B8-5FB636CE7770}" presName="Name0" presStyleCnt="0">
        <dgm:presLayoutVars>
          <dgm:chPref val="3"/>
          <dgm:dir/>
          <dgm:animLvl val="lvl"/>
          <dgm:resizeHandles/>
        </dgm:presLayoutVars>
      </dgm:prSet>
      <dgm:spPr/>
      <dgm:t>
        <a:bodyPr/>
        <a:lstStyle/>
        <a:p>
          <a:endParaRPr lang="en-US"/>
        </a:p>
      </dgm:t>
    </dgm:pt>
    <dgm:pt modelId="{1F264431-CDE1-4D44-81A6-12BE8DFC484C}" type="pres">
      <dgm:prSet presAssocID="{478DCA61-A3D0-476A-89C2-C4CE0A69F08E}" presName="horFlow" presStyleCnt="0"/>
      <dgm:spPr/>
      <dgm:t>
        <a:bodyPr/>
        <a:lstStyle/>
        <a:p>
          <a:endParaRPr lang="en-US"/>
        </a:p>
      </dgm:t>
    </dgm:pt>
    <dgm:pt modelId="{2F279DDB-DD95-4C67-A9D1-C999AE1D780B}" type="pres">
      <dgm:prSet presAssocID="{478DCA61-A3D0-476A-89C2-C4CE0A69F08E}" presName="bigChev" presStyleLbl="node1" presStyleIdx="0" presStyleCnt="10" custScaleX="110000"/>
      <dgm:spPr/>
      <dgm:t>
        <a:bodyPr/>
        <a:lstStyle/>
        <a:p>
          <a:endParaRPr lang="en-US"/>
        </a:p>
      </dgm:t>
    </dgm:pt>
    <dgm:pt modelId="{A16B7601-0528-42A0-820B-F0FEEAE0DAD5}" type="pres">
      <dgm:prSet presAssocID="{14E6B2D6-4536-4E51-8001-C8825B4A6B82}" presName="parTrans" presStyleCnt="0"/>
      <dgm:spPr/>
      <dgm:t>
        <a:bodyPr/>
        <a:lstStyle/>
        <a:p>
          <a:endParaRPr lang="en-US"/>
        </a:p>
      </dgm:t>
    </dgm:pt>
    <dgm:pt modelId="{9ADFD6C3-EEBC-4227-8FDA-8B87BDD8A649}" type="pres">
      <dgm:prSet presAssocID="{E51CEB1C-88EF-4D9D-A291-2A0E86EFC4DE}" presName="node" presStyleLbl="alignAccFollowNode1" presStyleIdx="0" presStyleCnt="10" custScaleX="539599">
        <dgm:presLayoutVars>
          <dgm:bulletEnabled val="1"/>
        </dgm:presLayoutVars>
      </dgm:prSet>
      <dgm:spPr/>
      <dgm:t>
        <a:bodyPr/>
        <a:lstStyle/>
        <a:p>
          <a:endParaRPr lang="en-US"/>
        </a:p>
      </dgm:t>
    </dgm:pt>
    <dgm:pt modelId="{E1CBD6CD-AE08-4575-90FE-A78B8605EEDB}" type="pres">
      <dgm:prSet presAssocID="{478DCA61-A3D0-476A-89C2-C4CE0A69F08E}" presName="vSp" presStyleCnt="0"/>
      <dgm:spPr/>
      <dgm:t>
        <a:bodyPr/>
        <a:lstStyle/>
        <a:p>
          <a:endParaRPr lang="en-US"/>
        </a:p>
      </dgm:t>
    </dgm:pt>
    <dgm:pt modelId="{5C533675-D9FA-4F34-B6C0-41A61A7B2F7A}" type="pres">
      <dgm:prSet presAssocID="{59BA8589-E10E-472F-B7E6-6FD3C25AF84F}" presName="horFlow" presStyleCnt="0"/>
      <dgm:spPr/>
      <dgm:t>
        <a:bodyPr/>
        <a:lstStyle/>
        <a:p>
          <a:endParaRPr lang="en-US"/>
        </a:p>
      </dgm:t>
    </dgm:pt>
    <dgm:pt modelId="{F805BB42-5628-4688-AEC6-20DAAB54F528}" type="pres">
      <dgm:prSet presAssocID="{59BA8589-E10E-472F-B7E6-6FD3C25AF84F}" presName="bigChev" presStyleLbl="node1" presStyleIdx="1" presStyleCnt="10" custScaleX="110000"/>
      <dgm:spPr/>
      <dgm:t>
        <a:bodyPr/>
        <a:lstStyle/>
        <a:p>
          <a:endParaRPr lang="en-US"/>
        </a:p>
      </dgm:t>
    </dgm:pt>
    <dgm:pt modelId="{76452D74-58A3-49C5-9E2E-0AE226AED66A}" type="pres">
      <dgm:prSet presAssocID="{50A77303-561A-4F53-A4F1-D6EEC25597DD}" presName="parTrans" presStyleCnt="0"/>
      <dgm:spPr/>
      <dgm:t>
        <a:bodyPr/>
        <a:lstStyle/>
        <a:p>
          <a:endParaRPr lang="en-US"/>
        </a:p>
      </dgm:t>
    </dgm:pt>
    <dgm:pt modelId="{36A900C9-E5E5-458F-8D2B-4F41B88ACE3D}" type="pres">
      <dgm:prSet presAssocID="{C9FCBE65-BCF4-454A-9CEE-9CAC7A1DDFF4}" presName="node" presStyleLbl="alignAccFollowNode1" presStyleIdx="1" presStyleCnt="10" custScaleX="539599">
        <dgm:presLayoutVars>
          <dgm:bulletEnabled val="1"/>
        </dgm:presLayoutVars>
      </dgm:prSet>
      <dgm:spPr/>
      <dgm:t>
        <a:bodyPr/>
        <a:lstStyle/>
        <a:p>
          <a:endParaRPr lang="en-US"/>
        </a:p>
      </dgm:t>
    </dgm:pt>
    <dgm:pt modelId="{1B075A41-7088-4225-A588-9A5A13584500}" type="pres">
      <dgm:prSet presAssocID="{59BA8589-E10E-472F-B7E6-6FD3C25AF84F}" presName="vSp" presStyleCnt="0"/>
      <dgm:spPr/>
      <dgm:t>
        <a:bodyPr/>
        <a:lstStyle/>
        <a:p>
          <a:endParaRPr lang="en-US"/>
        </a:p>
      </dgm:t>
    </dgm:pt>
    <dgm:pt modelId="{9D3DB38F-2ACF-4C05-9D48-EA69762D646A}" type="pres">
      <dgm:prSet presAssocID="{F6FA6251-0C5F-456E-98E2-D20AE2D882C1}" presName="horFlow" presStyleCnt="0"/>
      <dgm:spPr/>
      <dgm:t>
        <a:bodyPr/>
        <a:lstStyle/>
        <a:p>
          <a:endParaRPr lang="en-US"/>
        </a:p>
      </dgm:t>
    </dgm:pt>
    <dgm:pt modelId="{140D0B8E-8B4E-4C87-AD61-4EC5EA70409F}" type="pres">
      <dgm:prSet presAssocID="{F6FA6251-0C5F-456E-98E2-D20AE2D882C1}" presName="bigChev" presStyleLbl="node1" presStyleIdx="2" presStyleCnt="10" custScaleX="110000" custLinFactNeighborY="-884"/>
      <dgm:spPr/>
      <dgm:t>
        <a:bodyPr/>
        <a:lstStyle/>
        <a:p>
          <a:endParaRPr lang="en-US"/>
        </a:p>
      </dgm:t>
    </dgm:pt>
    <dgm:pt modelId="{F40681C9-3543-4321-ADBC-FD5062704485}" type="pres">
      <dgm:prSet presAssocID="{6519CC18-EE5C-4351-94F8-F9070EA8C76F}" presName="parTrans" presStyleCnt="0"/>
      <dgm:spPr/>
      <dgm:t>
        <a:bodyPr/>
        <a:lstStyle/>
        <a:p>
          <a:endParaRPr lang="en-US"/>
        </a:p>
      </dgm:t>
    </dgm:pt>
    <dgm:pt modelId="{CBEB8B80-3B9B-442F-AC77-0EF8E41439A4}" type="pres">
      <dgm:prSet presAssocID="{D230F304-A747-4D79-B7DD-C5CD88A1495C}" presName="node" presStyleLbl="alignAccFollowNode1" presStyleIdx="2" presStyleCnt="10" custScaleX="539599" custLinFactNeighborY="0">
        <dgm:presLayoutVars>
          <dgm:bulletEnabled val="1"/>
        </dgm:presLayoutVars>
      </dgm:prSet>
      <dgm:spPr/>
      <dgm:t>
        <a:bodyPr/>
        <a:lstStyle/>
        <a:p>
          <a:endParaRPr lang="en-US"/>
        </a:p>
      </dgm:t>
    </dgm:pt>
    <dgm:pt modelId="{9DBCABAF-4E1F-488B-A1AE-C02492D4AB7D}" type="pres">
      <dgm:prSet presAssocID="{F6FA6251-0C5F-456E-98E2-D20AE2D882C1}" presName="vSp" presStyleCnt="0"/>
      <dgm:spPr/>
      <dgm:t>
        <a:bodyPr/>
        <a:lstStyle/>
        <a:p>
          <a:endParaRPr lang="en-US"/>
        </a:p>
      </dgm:t>
    </dgm:pt>
    <dgm:pt modelId="{A257EC53-BA24-4939-9C70-C571AA8DB410}" type="pres">
      <dgm:prSet presAssocID="{E73C5E98-819E-4D4A-BFF1-5A807D3D2004}" presName="horFlow" presStyleCnt="0"/>
      <dgm:spPr/>
      <dgm:t>
        <a:bodyPr/>
        <a:lstStyle/>
        <a:p>
          <a:endParaRPr lang="en-US"/>
        </a:p>
      </dgm:t>
    </dgm:pt>
    <dgm:pt modelId="{E1E4B523-19ED-4766-B15B-817A54AD3D75}" type="pres">
      <dgm:prSet presAssocID="{E73C5E98-819E-4D4A-BFF1-5A807D3D2004}" presName="bigChev" presStyleLbl="node1" presStyleIdx="3" presStyleCnt="10" custScaleX="110000"/>
      <dgm:spPr/>
      <dgm:t>
        <a:bodyPr/>
        <a:lstStyle/>
        <a:p>
          <a:endParaRPr lang="en-US"/>
        </a:p>
      </dgm:t>
    </dgm:pt>
    <dgm:pt modelId="{D6545B78-6DE5-40B9-BB7E-C07736211926}" type="pres">
      <dgm:prSet presAssocID="{50ECDF10-72F7-49C4-8895-400DA95E9F48}" presName="parTrans" presStyleCnt="0"/>
      <dgm:spPr/>
      <dgm:t>
        <a:bodyPr/>
        <a:lstStyle/>
        <a:p>
          <a:endParaRPr lang="en-US"/>
        </a:p>
      </dgm:t>
    </dgm:pt>
    <dgm:pt modelId="{6A6BA3C4-4D39-424C-9A01-F7BD3FDC7BC7}" type="pres">
      <dgm:prSet presAssocID="{F099957A-82AB-4EC1-9F10-4822563C4FE5}" presName="node" presStyleLbl="alignAccFollowNode1" presStyleIdx="3" presStyleCnt="10" custScaleX="539599">
        <dgm:presLayoutVars>
          <dgm:bulletEnabled val="1"/>
        </dgm:presLayoutVars>
      </dgm:prSet>
      <dgm:spPr/>
      <dgm:t>
        <a:bodyPr/>
        <a:lstStyle/>
        <a:p>
          <a:endParaRPr lang="en-US"/>
        </a:p>
      </dgm:t>
    </dgm:pt>
    <dgm:pt modelId="{5AC4ECB4-80CE-472F-9B48-27ADDDE18FB1}" type="pres">
      <dgm:prSet presAssocID="{E73C5E98-819E-4D4A-BFF1-5A807D3D2004}" presName="vSp" presStyleCnt="0"/>
      <dgm:spPr/>
      <dgm:t>
        <a:bodyPr/>
        <a:lstStyle/>
        <a:p>
          <a:endParaRPr lang="en-US"/>
        </a:p>
      </dgm:t>
    </dgm:pt>
    <dgm:pt modelId="{3D2A4C66-D5B8-4FB3-B891-07C7C5728560}" type="pres">
      <dgm:prSet presAssocID="{28453F29-2376-4E15-B91A-459BDACB002D}" presName="horFlow" presStyleCnt="0"/>
      <dgm:spPr/>
      <dgm:t>
        <a:bodyPr/>
        <a:lstStyle/>
        <a:p>
          <a:endParaRPr lang="en-US"/>
        </a:p>
      </dgm:t>
    </dgm:pt>
    <dgm:pt modelId="{8D670654-7EB9-4D63-A625-64109145AF1B}" type="pres">
      <dgm:prSet presAssocID="{28453F29-2376-4E15-B91A-459BDACB002D}" presName="bigChev" presStyleLbl="node1" presStyleIdx="4" presStyleCnt="10" custScaleX="110000"/>
      <dgm:spPr/>
      <dgm:t>
        <a:bodyPr/>
        <a:lstStyle/>
        <a:p>
          <a:endParaRPr lang="en-US"/>
        </a:p>
      </dgm:t>
    </dgm:pt>
    <dgm:pt modelId="{5858E866-D8D9-41FE-A217-1A8F05168E42}" type="pres">
      <dgm:prSet presAssocID="{51D9A24E-0025-4A91-93CE-3617DA68E339}" presName="parTrans" presStyleCnt="0"/>
      <dgm:spPr/>
      <dgm:t>
        <a:bodyPr/>
        <a:lstStyle/>
        <a:p>
          <a:endParaRPr lang="en-US"/>
        </a:p>
      </dgm:t>
    </dgm:pt>
    <dgm:pt modelId="{95D321ED-85B6-4F84-85ED-419F08859D95}" type="pres">
      <dgm:prSet presAssocID="{84C7BFA3-3889-40C4-A43B-C186CFB1BAFF}" presName="node" presStyleLbl="alignAccFollowNode1" presStyleIdx="4" presStyleCnt="10" custScaleX="539599">
        <dgm:presLayoutVars>
          <dgm:bulletEnabled val="1"/>
        </dgm:presLayoutVars>
      </dgm:prSet>
      <dgm:spPr/>
      <dgm:t>
        <a:bodyPr/>
        <a:lstStyle/>
        <a:p>
          <a:endParaRPr lang="en-US"/>
        </a:p>
      </dgm:t>
    </dgm:pt>
    <dgm:pt modelId="{290F7938-F378-4F8A-811B-568A6B2167A2}" type="pres">
      <dgm:prSet presAssocID="{28453F29-2376-4E15-B91A-459BDACB002D}" presName="vSp" presStyleCnt="0"/>
      <dgm:spPr/>
      <dgm:t>
        <a:bodyPr/>
        <a:lstStyle/>
        <a:p>
          <a:endParaRPr lang="en-US"/>
        </a:p>
      </dgm:t>
    </dgm:pt>
    <dgm:pt modelId="{FA0910D8-ACBB-4306-8B3D-5106B7795700}" type="pres">
      <dgm:prSet presAssocID="{5C6CF986-715A-4FEB-8F78-CF038433ECE7}" presName="horFlow" presStyleCnt="0"/>
      <dgm:spPr/>
      <dgm:t>
        <a:bodyPr/>
        <a:lstStyle/>
        <a:p>
          <a:endParaRPr lang="en-US"/>
        </a:p>
      </dgm:t>
    </dgm:pt>
    <dgm:pt modelId="{61457D8D-6B38-43FC-83F0-B9361A2F671C}" type="pres">
      <dgm:prSet presAssocID="{5C6CF986-715A-4FEB-8F78-CF038433ECE7}" presName="bigChev" presStyleLbl="node1" presStyleIdx="5" presStyleCnt="10" custScaleX="110000"/>
      <dgm:spPr/>
      <dgm:t>
        <a:bodyPr/>
        <a:lstStyle/>
        <a:p>
          <a:endParaRPr lang="en-US"/>
        </a:p>
      </dgm:t>
    </dgm:pt>
    <dgm:pt modelId="{88117D31-1D8C-46B0-9698-86BCC5A00DA9}" type="pres">
      <dgm:prSet presAssocID="{9CDDCC7C-A1D0-4CB3-8892-9B1725B0C9FD}" presName="parTrans" presStyleCnt="0"/>
      <dgm:spPr/>
      <dgm:t>
        <a:bodyPr/>
        <a:lstStyle/>
        <a:p>
          <a:endParaRPr lang="en-US"/>
        </a:p>
      </dgm:t>
    </dgm:pt>
    <dgm:pt modelId="{336EA5C2-F037-4C0F-83A5-B88C0F118ED9}" type="pres">
      <dgm:prSet presAssocID="{6FF76068-44C5-4428-A68E-9CAF700C4A53}" presName="node" presStyleLbl="alignAccFollowNode1" presStyleIdx="5" presStyleCnt="10" custScaleX="539599">
        <dgm:presLayoutVars>
          <dgm:bulletEnabled val="1"/>
        </dgm:presLayoutVars>
      </dgm:prSet>
      <dgm:spPr/>
      <dgm:t>
        <a:bodyPr/>
        <a:lstStyle/>
        <a:p>
          <a:endParaRPr lang="en-US"/>
        </a:p>
      </dgm:t>
    </dgm:pt>
    <dgm:pt modelId="{E129EA4A-330B-4759-9901-5D2831664B39}" type="pres">
      <dgm:prSet presAssocID="{5C6CF986-715A-4FEB-8F78-CF038433ECE7}" presName="vSp" presStyleCnt="0"/>
      <dgm:spPr/>
      <dgm:t>
        <a:bodyPr/>
        <a:lstStyle/>
        <a:p>
          <a:endParaRPr lang="en-US"/>
        </a:p>
      </dgm:t>
    </dgm:pt>
    <dgm:pt modelId="{49FFACED-083B-4AEB-AAF4-A60AF3FE74C3}" type="pres">
      <dgm:prSet presAssocID="{9EEDAB00-5750-4C72-81F7-DEEC64CCCAE0}" presName="horFlow" presStyleCnt="0"/>
      <dgm:spPr/>
      <dgm:t>
        <a:bodyPr/>
        <a:lstStyle/>
        <a:p>
          <a:endParaRPr lang="en-US"/>
        </a:p>
      </dgm:t>
    </dgm:pt>
    <dgm:pt modelId="{33CAA218-E76D-481C-9904-ED930AE006EB}" type="pres">
      <dgm:prSet presAssocID="{9EEDAB00-5750-4C72-81F7-DEEC64CCCAE0}" presName="bigChev" presStyleLbl="node1" presStyleIdx="6" presStyleCnt="10" custScaleX="110000"/>
      <dgm:spPr/>
      <dgm:t>
        <a:bodyPr/>
        <a:lstStyle/>
        <a:p>
          <a:endParaRPr lang="en-US"/>
        </a:p>
      </dgm:t>
    </dgm:pt>
    <dgm:pt modelId="{BD492204-AE99-4A98-9278-063229149024}" type="pres">
      <dgm:prSet presAssocID="{03A6C63D-4C8C-4F0D-9EAC-ABC3BB177EBE}" presName="parTrans" presStyleCnt="0"/>
      <dgm:spPr/>
      <dgm:t>
        <a:bodyPr/>
        <a:lstStyle/>
        <a:p>
          <a:endParaRPr lang="en-US"/>
        </a:p>
      </dgm:t>
    </dgm:pt>
    <dgm:pt modelId="{740ED925-1264-43A8-A739-D0FE644705A1}" type="pres">
      <dgm:prSet presAssocID="{A4EA839F-CE58-4AB6-B574-92D2FC5143C0}" presName="node" presStyleLbl="alignAccFollowNode1" presStyleIdx="6" presStyleCnt="10" custScaleX="539599">
        <dgm:presLayoutVars>
          <dgm:bulletEnabled val="1"/>
        </dgm:presLayoutVars>
      </dgm:prSet>
      <dgm:spPr/>
      <dgm:t>
        <a:bodyPr/>
        <a:lstStyle/>
        <a:p>
          <a:endParaRPr lang="en-US"/>
        </a:p>
      </dgm:t>
    </dgm:pt>
    <dgm:pt modelId="{837A5E58-50E9-4D7B-B692-CAF29C4B9DFE}" type="pres">
      <dgm:prSet presAssocID="{9EEDAB00-5750-4C72-81F7-DEEC64CCCAE0}" presName="vSp" presStyleCnt="0"/>
      <dgm:spPr/>
      <dgm:t>
        <a:bodyPr/>
        <a:lstStyle/>
        <a:p>
          <a:endParaRPr lang="en-US"/>
        </a:p>
      </dgm:t>
    </dgm:pt>
    <dgm:pt modelId="{420B6CC6-440F-472B-B070-74B127E6804B}" type="pres">
      <dgm:prSet presAssocID="{BBC0BC8C-569C-4B27-A5CA-8BEF84F96263}" presName="horFlow" presStyleCnt="0"/>
      <dgm:spPr/>
      <dgm:t>
        <a:bodyPr/>
        <a:lstStyle/>
        <a:p>
          <a:endParaRPr lang="en-US"/>
        </a:p>
      </dgm:t>
    </dgm:pt>
    <dgm:pt modelId="{FA5BC154-94FE-41D2-88A0-9A9BA1A11F35}" type="pres">
      <dgm:prSet presAssocID="{BBC0BC8C-569C-4B27-A5CA-8BEF84F96263}" presName="bigChev" presStyleLbl="node1" presStyleIdx="7" presStyleCnt="10" custScaleX="110000"/>
      <dgm:spPr/>
      <dgm:t>
        <a:bodyPr/>
        <a:lstStyle/>
        <a:p>
          <a:endParaRPr lang="en-US"/>
        </a:p>
      </dgm:t>
    </dgm:pt>
    <dgm:pt modelId="{083A1157-8D14-4BDD-A2CC-55F9B4745381}" type="pres">
      <dgm:prSet presAssocID="{0C3731E5-08D1-4C5A-9285-92E3FDC793B8}" presName="parTrans" presStyleCnt="0"/>
      <dgm:spPr/>
      <dgm:t>
        <a:bodyPr/>
        <a:lstStyle/>
        <a:p>
          <a:endParaRPr lang="en-US"/>
        </a:p>
      </dgm:t>
    </dgm:pt>
    <dgm:pt modelId="{3929EA47-402A-4BBC-AC3A-85A2961F3E65}" type="pres">
      <dgm:prSet presAssocID="{C439158A-F644-4458-90EC-8901520C788E}" presName="node" presStyleLbl="alignAccFollowNode1" presStyleIdx="7" presStyleCnt="10" custScaleX="539599">
        <dgm:presLayoutVars>
          <dgm:bulletEnabled val="1"/>
        </dgm:presLayoutVars>
      </dgm:prSet>
      <dgm:spPr/>
      <dgm:t>
        <a:bodyPr/>
        <a:lstStyle/>
        <a:p>
          <a:endParaRPr lang="en-US"/>
        </a:p>
      </dgm:t>
    </dgm:pt>
    <dgm:pt modelId="{F434330D-4E85-455F-B266-8F7E02CF17DC}" type="pres">
      <dgm:prSet presAssocID="{BBC0BC8C-569C-4B27-A5CA-8BEF84F96263}" presName="vSp" presStyleCnt="0"/>
      <dgm:spPr/>
      <dgm:t>
        <a:bodyPr/>
        <a:lstStyle/>
        <a:p>
          <a:endParaRPr lang="en-US"/>
        </a:p>
      </dgm:t>
    </dgm:pt>
    <dgm:pt modelId="{0CB27957-AAD0-473A-8BBF-C3B6337EE772}" type="pres">
      <dgm:prSet presAssocID="{E79CE657-09D4-402C-8110-56CC3B898BA6}" presName="horFlow" presStyleCnt="0"/>
      <dgm:spPr/>
      <dgm:t>
        <a:bodyPr/>
        <a:lstStyle/>
        <a:p>
          <a:endParaRPr lang="en-US"/>
        </a:p>
      </dgm:t>
    </dgm:pt>
    <dgm:pt modelId="{C9991694-E6C7-4690-8529-4C60923AE0E8}" type="pres">
      <dgm:prSet presAssocID="{E79CE657-09D4-402C-8110-56CC3B898BA6}" presName="bigChev" presStyleLbl="node1" presStyleIdx="8" presStyleCnt="10" custScaleX="110000"/>
      <dgm:spPr/>
      <dgm:t>
        <a:bodyPr/>
        <a:lstStyle/>
        <a:p>
          <a:endParaRPr lang="en-US"/>
        </a:p>
      </dgm:t>
    </dgm:pt>
    <dgm:pt modelId="{8C6A581F-6C6B-4939-8372-44EBEFB0E7B8}" type="pres">
      <dgm:prSet presAssocID="{5861F938-D957-4D4F-A1A5-082A240D1C8D}" presName="parTrans" presStyleCnt="0"/>
      <dgm:spPr/>
      <dgm:t>
        <a:bodyPr/>
        <a:lstStyle/>
        <a:p>
          <a:endParaRPr lang="en-US"/>
        </a:p>
      </dgm:t>
    </dgm:pt>
    <dgm:pt modelId="{5EE61F47-1CC8-449C-BF18-B67A348E7EDA}" type="pres">
      <dgm:prSet presAssocID="{704D243F-F8BE-455D-8205-1384BE09AC8A}" presName="node" presStyleLbl="alignAccFollowNode1" presStyleIdx="8" presStyleCnt="10" custScaleX="539599">
        <dgm:presLayoutVars>
          <dgm:bulletEnabled val="1"/>
        </dgm:presLayoutVars>
      </dgm:prSet>
      <dgm:spPr/>
      <dgm:t>
        <a:bodyPr/>
        <a:lstStyle/>
        <a:p>
          <a:endParaRPr lang="en-US"/>
        </a:p>
      </dgm:t>
    </dgm:pt>
    <dgm:pt modelId="{86A88FDE-5669-4712-9691-7961EA48288D}" type="pres">
      <dgm:prSet presAssocID="{E79CE657-09D4-402C-8110-56CC3B898BA6}" presName="vSp" presStyleCnt="0"/>
      <dgm:spPr/>
      <dgm:t>
        <a:bodyPr/>
        <a:lstStyle/>
        <a:p>
          <a:endParaRPr lang="en-US"/>
        </a:p>
      </dgm:t>
    </dgm:pt>
    <dgm:pt modelId="{1512508E-36EB-4293-A030-7D0E08C9966C}" type="pres">
      <dgm:prSet presAssocID="{AB038FD6-2E27-4792-864A-9BBE773B9104}" presName="horFlow" presStyleCnt="0"/>
      <dgm:spPr/>
      <dgm:t>
        <a:bodyPr/>
        <a:lstStyle/>
        <a:p>
          <a:endParaRPr lang="en-US"/>
        </a:p>
      </dgm:t>
    </dgm:pt>
    <dgm:pt modelId="{BF2B5811-2F23-45CE-95EC-9F4CDEA7ED54}" type="pres">
      <dgm:prSet presAssocID="{AB038FD6-2E27-4792-864A-9BBE773B9104}" presName="bigChev" presStyleLbl="node1" presStyleIdx="9" presStyleCnt="10" custScaleX="110000"/>
      <dgm:spPr/>
      <dgm:t>
        <a:bodyPr/>
        <a:lstStyle/>
        <a:p>
          <a:endParaRPr lang="en-US"/>
        </a:p>
      </dgm:t>
    </dgm:pt>
    <dgm:pt modelId="{8CA5E542-70E6-4563-BEE1-F941530ABA0F}" type="pres">
      <dgm:prSet presAssocID="{0005FDC0-5840-411B-823D-19DDC425ED92}" presName="parTrans" presStyleCnt="0"/>
      <dgm:spPr/>
      <dgm:t>
        <a:bodyPr/>
        <a:lstStyle/>
        <a:p>
          <a:endParaRPr lang="en-US"/>
        </a:p>
      </dgm:t>
    </dgm:pt>
    <dgm:pt modelId="{B1C31035-62A6-45B0-B87A-5D1AEC7785B6}" type="pres">
      <dgm:prSet presAssocID="{DDCF2983-1DE1-4FA2-99A1-349FC76F5A04}" presName="node" presStyleLbl="alignAccFollowNode1" presStyleIdx="9" presStyleCnt="10" custScaleX="539599">
        <dgm:presLayoutVars>
          <dgm:bulletEnabled val="1"/>
        </dgm:presLayoutVars>
      </dgm:prSet>
      <dgm:spPr/>
      <dgm:t>
        <a:bodyPr/>
        <a:lstStyle/>
        <a:p>
          <a:endParaRPr lang="en-US"/>
        </a:p>
      </dgm:t>
    </dgm:pt>
  </dgm:ptLst>
  <dgm:cxnLst>
    <dgm:cxn modelId="{0D560061-463E-4F8B-9683-6D656A3DBB33}" srcId="{F6FA6251-0C5F-456E-98E2-D20AE2D882C1}" destId="{D230F304-A747-4D79-B7DD-C5CD88A1495C}" srcOrd="0" destOrd="0" parTransId="{6519CC18-EE5C-4351-94F8-F9070EA8C76F}" sibTransId="{8D6AF01F-0096-492F-8ED0-0FD75CD91512}"/>
    <dgm:cxn modelId="{045DCC7A-1F6C-47E7-968D-4E072405B008}" srcId="{0BBCBB42-7924-4697-89B8-5FB636CE7770}" destId="{9EEDAB00-5750-4C72-81F7-DEEC64CCCAE0}" srcOrd="6" destOrd="0" parTransId="{54CB8B2A-6F73-4C31-B3AC-776535D1D743}" sibTransId="{391AC915-1B78-452C-8982-EDAF140E49FE}"/>
    <dgm:cxn modelId="{44E62202-64E7-4D6E-B066-440FFCE50B45}" type="presOf" srcId="{28453F29-2376-4E15-B91A-459BDACB002D}" destId="{8D670654-7EB9-4D63-A625-64109145AF1B}" srcOrd="0" destOrd="0" presId="urn:microsoft.com/office/officeart/2005/8/layout/lProcess3"/>
    <dgm:cxn modelId="{AE32BA1B-6690-4C87-B8B0-25D749BDBEB6}" srcId="{0BBCBB42-7924-4697-89B8-5FB636CE7770}" destId="{E79CE657-09D4-402C-8110-56CC3B898BA6}" srcOrd="8" destOrd="0" parTransId="{5270A834-43C7-4377-B1E5-6596884D6344}" sibTransId="{F8A9C6B8-640C-44DF-98BF-195D322B1A0A}"/>
    <dgm:cxn modelId="{9E240A51-46C5-4CF2-8BDB-6544F96EA1EA}" srcId="{0BBCBB42-7924-4697-89B8-5FB636CE7770}" destId="{28453F29-2376-4E15-B91A-459BDACB002D}" srcOrd="4" destOrd="0" parTransId="{6353FB02-8489-4A8C-A36A-433EBE31D944}" sibTransId="{6F4A33F4-3F9C-4F56-B9C8-053BA6214A3E}"/>
    <dgm:cxn modelId="{32809C12-0596-4655-B98D-52CED1F74962}" type="presOf" srcId="{DDCF2983-1DE1-4FA2-99A1-349FC76F5A04}" destId="{B1C31035-62A6-45B0-B87A-5D1AEC7785B6}" srcOrd="0" destOrd="0" presId="urn:microsoft.com/office/officeart/2005/8/layout/lProcess3"/>
    <dgm:cxn modelId="{6156263E-93C6-445F-9D49-B03D9A8EC4B4}" type="presOf" srcId="{D230F304-A747-4D79-B7DD-C5CD88A1495C}" destId="{CBEB8B80-3B9B-442F-AC77-0EF8E41439A4}" srcOrd="0" destOrd="0" presId="urn:microsoft.com/office/officeart/2005/8/layout/lProcess3"/>
    <dgm:cxn modelId="{E2E4E6E7-D8F0-4265-9C89-CFDB1D4E8047}" type="presOf" srcId="{F099957A-82AB-4EC1-9F10-4822563C4FE5}" destId="{6A6BA3C4-4D39-424C-9A01-F7BD3FDC7BC7}" srcOrd="0" destOrd="0" presId="urn:microsoft.com/office/officeart/2005/8/layout/lProcess3"/>
    <dgm:cxn modelId="{BFC76E51-A586-4E0A-997B-53C2762C0590}" type="presOf" srcId="{9EEDAB00-5750-4C72-81F7-DEEC64CCCAE0}" destId="{33CAA218-E76D-481C-9904-ED930AE006EB}" srcOrd="0" destOrd="0" presId="urn:microsoft.com/office/officeart/2005/8/layout/lProcess3"/>
    <dgm:cxn modelId="{026B8293-006B-4DE0-AD52-1BAF2F15116A}" type="presOf" srcId="{BBC0BC8C-569C-4B27-A5CA-8BEF84F96263}" destId="{FA5BC154-94FE-41D2-88A0-9A9BA1A11F35}" srcOrd="0" destOrd="0" presId="urn:microsoft.com/office/officeart/2005/8/layout/lProcess3"/>
    <dgm:cxn modelId="{98D21385-FC81-4299-B31C-C859CC3CA1A5}" srcId="{5C6CF986-715A-4FEB-8F78-CF038433ECE7}" destId="{6FF76068-44C5-4428-A68E-9CAF700C4A53}" srcOrd="0" destOrd="0" parTransId="{9CDDCC7C-A1D0-4CB3-8892-9B1725B0C9FD}" sibTransId="{B7CFD065-B89D-4B8B-8A72-1CDCB12897E6}"/>
    <dgm:cxn modelId="{FF173D8C-3B96-4E68-9F01-0C6F667D8836}" type="presOf" srcId="{A4EA839F-CE58-4AB6-B574-92D2FC5143C0}" destId="{740ED925-1264-43A8-A739-D0FE644705A1}" srcOrd="0" destOrd="0" presId="urn:microsoft.com/office/officeart/2005/8/layout/lProcess3"/>
    <dgm:cxn modelId="{1FBBCB6A-BC74-4BF7-9325-7252BEEF8165}" type="presOf" srcId="{0BBCBB42-7924-4697-89B8-5FB636CE7770}" destId="{6F0BD054-80A8-469D-AA0F-FFCC5ABC086B}" srcOrd="0" destOrd="0" presId="urn:microsoft.com/office/officeart/2005/8/layout/lProcess3"/>
    <dgm:cxn modelId="{80EB9D5E-9A64-4F3E-9803-F67A08D3766A}" srcId="{0BBCBB42-7924-4697-89B8-5FB636CE7770}" destId="{59BA8589-E10E-472F-B7E6-6FD3C25AF84F}" srcOrd="1" destOrd="0" parTransId="{6D822DF8-4C89-4BF4-AE9D-A2308F2EF90D}" sibTransId="{8E6DB396-8714-4E49-8BCB-A321FB4C7EA9}"/>
    <dgm:cxn modelId="{94C2EA95-7A42-4B25-805D-5A23B93E1487}" srcId="{59BA8589-E10E-472F-B7E6-6FD3C25AF84F}" destId="{C9FCBE65-BCF4-454A-9CEE-9CAC7A1DDFF4}" srcOrd="0" destOrd="0" parTransId="{50A77303-561A-4F53-A4F1-D6EEC25597DD}" sibTransId="{AB77DC1A-F7E5-405B-BEEE-90305601FA2E}"/>
    <dgm:cxn modelId="{4718E259-5A0B-4179-9867-888B8D17C3C9}" type="presOf" srcId="{704D243F-F8BE-455D-8205-1384BE09AC8A}" destId="{5EE61F47-1CC8-449C-BF18-B67A348E7EDA}" srcOrd="0" destOrd="0" presId="urn:microsoft.com/office/officeart/2005/8/layout/lProcess3"/>
    <dgm:cxn modelId="{08E6C281-6383-4980-872D-04262835D61B}" srcId="{AB038FD6-2E27-4792-864A-9BBE773B9104}" destId="{DDCF2983-1DE1-4FA2-99A1-349FC76F5A04}" srcOrd="0" destOrd="0" parTransId="{0005FDC0-5840-411B-823D-19DDC425ED92}" sibTransId="{AA24EA0F-66FC-43BF-ADC6-A31DCB7379DD}"/>
    <dgm:cxn modelId="{858FE23A-F43A-49C0-9F84-63DEDC22358C}" type="presOf" srcId="{6FF76068-44C5-4428-A68E-9CAF700C4A53}" destId="{336EA5C2-F037-4C0F-83A5-B88C0F118ED9}" srcOrd="0" destOrd="0" presId="urn:microsoft.com/office/officeart/2005/8/layout/lProcess3"/>
    <dgm:cxn modelId="{9977C37C-899E-4D52-85E8-C28178DEA952}" srcId="{0BBCBB42-7924-4697-89B8-5FB636CE7770}" destId="{F6FA6251-0C5F-456E-98E2-D20AE2D882C1}" srcOrd="2" destOrd="0" parTransId="{398CEC6D-A05E-4D1E-8E32-7227EE35D84F}" sibTransId="{E6D83EA8-0120-48E6-99C8-2291D3560D67}"/>
    <dgm:cxn modelId="{F6C3CC9B-AC6D-41F8-8278-2ECC7F4B8D79}" type="presOf" srcId="{5C6CF986-715A-4FEB-8F78-CF038433ECE7}" destId="{61457D8D-6B38-43FC-83F0-B9361A2F671C}" srcOrd="0" destOrd="0" presId="urn:microsoft.com/office/officeart/2005/8/layout/lProcess3"/>
    <dgm:cxn modelId="{8774A698-49B5-4EBE-9352-E9F7011D0AC7}" type="presOf" srcId="{84C7BFA3-3889-40C4-A43B-C186CFB1BAFF}" destId="{95D321ED-85B6-4F84-85ED-419F08859D95}" srcOrd="0" destOrd="0" presId="urn:microsoft.com/office/officeart/2005/8/layout/lProcess3"/>
    <dgm:cxn modelId="{75616972-E0C8-4A79-821D-A0E851A7D52A}" type="presOf" srcId="{AB038FD6-2E27-4792-864A-9BBE773B9104}" destId="{BF2B5811-2F23-45CE-95EC-9F4CDEA7ED54}" srcOrd="0" destOrd="0" presId="urn:microsoft.com/office/officeart/2005/8/layout/lProcess3"/>
    <dgm:cxn modelId="{52F0F71B-8111-456C-8ABA-221B45AAAF66}" type="presOf" srcId="{F6FA6251-0C5F-456E-98E2-D20AE2D882C1}" destId="{140D0B8E-8B4E-4C87-AD61-4EC5EA70409F}" srcOrd="0" destOrd="0" presId="urn:microsoft.com/office/officeart/2005/8/layout/lProcess3"/>
    <dgm:cxn modelId="{A5B8FEAA-384D-4C65-A375-3E112DA55C64}" type="presOf" srcId="{E79CE657-09D4-402C-8110-56CC3B898BA6}" destId="{C9991694-E6C7-4690-8529-4C60923AE0E8}" srcOrd="0" destOrd="0" presId="urn:microsoft.com/office/officeart/2005/8/layout/lProcess3"/>
    <dgm:cxn modelId="{890B1B89-DD78-44E7-ABAB-9BACAD380F66}" srcId="{0BBCBB42-7924-4697-89B8-5FB636CE7770}" destId="{5C6CF986-715A-4FEB-8F78-CF038433ECE7}" srcOrd="5" destOrd="0" parTransId="{9F39CD91-07D0-4D88-9BCC-C23BB6CAF7CD}" sibTransId="{025DFCA1-1876-4C8B-9570-74F814310E33}"/>
    <dgm:cxn modelId="{C6D64B4B-EF17-4BB0-8316-2699CCBD18C3}" srcId="{0BBCBB42-7924-4697-89B8-5FB636CE7770}" destId="{E73C5E98-819E-4D4A-BFF1-5A807D3D2004}" srcOrd="3" destOrd="0" parTransId="{673E7BF3-FCB9-490B-B174-804F8D817825}" sibTransId="{980C32CC-352D-4FEF-BBEB-691C9D322006}"/>
    <dgm:cxn modelId="{B08BE842-DD30-48BC-A56C-E9DD1429043C}" srcId="{0BBCBB42-7924-4697-89B8-5FB636CE7770}" destId="{478DCA61-A3D0-476A-89C2-C4CE0A69F08E}" srcOrd="0" destOrd="0" parTransId="{F5B845C5-692F-47F5-AD65-2ABECA864C5D}" sibTransId="{C9833449-A770-4C53-AB77-4FAFF185505A}"/>
    <dgm:cxn modelId="{F0A4598C-E3A9-4881-8D68-17E05E6276C7}" srcId="{28453F29-2376-4E15-B91A-459BDACB002D}" destId="{84C7BFA3-3889-40C4-A43B-C186CFB1BAFF}" srcOrd="0" destOrd="0" parTransId="{51D9A24E-0025-4A91-93CE-3617DA68E339}" sibTransId="{6BCB6B72-6F1F-421A-8B12-73782919BD43}"/>
    <dgm:cxn modelId="{84533F8B-F61B-4244-9F56-662D92EB7221}" type="presOf" srcId="{C9FCBE65-BCF4-454A-9CEE-9CAC7A1DDFF4}" destId="{36A900C9-E5E5-458F-8D2B-4F41B88ACE3D}" srcOrd="0" destOrd="0" presId="urn:microsoft.com/office/officeart/2005/8/layout/lProcess3"/>
    <dgm:cxn modelId="{934B3C82-102A-4993-9A55-FD2DFE136C8F}" srcId="{E79CE657-09D4-402C-8110-56CC3B898BA6}" destId="{704D243F-F8BE-455D-8205-1384BE09AC8A}" srcOrd="0" destOrd="0" parTransId="{5861F938-D957-4D4F-A1A5-082A240D1C8D}" sibTransId="{99A9DF91-06B9-4CA4-B84E-AD8BEBA4F597}"/>
    <dgm:cxn modelId="{BC371E5F-6A44-4FBD-99C6-0C5A29A05B69}" type="presOf" srcId="{C439158A-F644-4458-90EC-8901520C788E}" destId="{3929EA47-402A-4BBC-AC3A-85A2961F3E65}" srcOrd="0" destOrd="0" presId="urn:microsoft.com/office/officeart/2005/8/layout/lProcess3"/>
    <dgm:cxn modelId="{E9279F3F-40B2-4873-B628-95FB66F0C79B}" srcId="{9EEDAB00-5750-4C72-81F7-DEEC64CCCAE0}" destId="{A4EA839F-CE58-4AB6-B574-92D2FC5143C0}" srcOrd="0" destOrd="0" parTransId="{03A6C63D-4C8C-4F0D-9EAC-ABC3BB177EBE}" sibTransId="{0BBED51F-C3EF-4B1C-A387-34530174A267}"/>
    <dgm:cxn modelId="{9F6CF8A9-7A70-47E8-B1F5-8662E8898939}" type="presOf" srcId="{E73C5E98-819E-4D4A-BFF1-5A807D3D2004}" destId="{E1E4B523-19ED-4766-B15B-817A54AD3D75}" srcOrd="0" destOrd="0" presId="urn:microsoft.com/office/officeart/2005/8/layout/lProcess3"/>
    <dgm:cxn modelId="{963C6A2C-0155-444A-85AE-866D1669CCB3}" type="presOf" srcId="{E51CEB1C-88EF-4D9D-A291-2A0E86EFC4DE}" destId="{9ADFD6C3-EEBC-4227-8FDA-8B87BDD8A649}" srcOrd="0" destOrd="0" presId="urn:microsoft.com/office/officeart/2005/8/layout/lProcess3"/>
    <dgm:cxn modelId="{2A4F97CF-FE85-44CA-9AEA-0382EB57103B}" srcId="{0BBCBB42-7924-4697-89B8-5FB636CE7770}" destId="{BBC0BC8C-569C-4B27-A5CA-8BEF84F96263}" srcOrd="7" destOrd="0" parTransId="{AF74EF2C-3CBF-4680-87BE-E4BCDF1673C5}" sibTransId="{6F6D3D75-2BB9-4BD8-AD75-857A3E145FDF}"/>
    <dgm:cxn modelId="{9CBF2090-7707-4F1C-95FA-7B29177ED660}" srcId="{0BBCBB42-7924-4697-89B8-5FB636CE7770}" destId="{AB038FD6-2E27-4792-864A-9BBE773B9104}" srcOrd="9" destOrd="0" parTransId="{CB39E508-23B0-4347-9326-29A9E8DD2DC1}" sibTransId="{1C96497F-8F95-400A-AE64-A0BB4E9BF247}"/>
    <dgm:cxn modelId="{2C4E07E7-FD98-4FF5-B5C9-BAB18A8C7C8C}" type="presOf" srcId="{59BA8589-E10E-472F-B7E6-6FD3C25AF84F}" destId="{F805BB42-5628-4688-AEC6-20DAAB54F528}" srcOrd="0" destOrd="0" presId="urn:microsoft.com/office/officeart/2005/8/layout/lProcess3"/>
    <dgm:cxn modelId="{F7170F8B-F0BA-4882-B7C0-B4B207AD42A4}" srcId="{BBC0BC8C-569C-4B27-A5CA-8BEF84F96263}" destId="{C439158A-F644-4458-90EC-8901520C788E}" srcOrd="0" destOrd="0" parTransId="{0C3731E5-08D1-4C5A-9285-92E3FDC793B8}" sibTransId="{8351173B-BEC4-4B31-975C-5D9F0A5F1C8D}"/>
    <dgm:cxn modelId="{2C0C3156-66A6-486F-BE0D-8056EAB35C22}" srcId="{E73C5E98-819E-4D4A-BFF1-5A807D3D2004}" destId="{F099957A-82AB-4EC1-9F10-4822563C4FE5}" srcOrd="0" destOrd="0" parTransId="{50ECDF10-72F7-49C4-8895-400DA95E9F48}" sibTransId="{D0CABB8A-DD19-4036-9782-1AC62C1AAF07}"/>
    <dgm:cxn modelId="{B022FE27-F561-485C-B95A-0BB271DAD810}" srcId="{478DCA61-A3D0-476A-89C2-C4CE0A69F08E}" destId="{E51CEB1C-88EF-4D9D-A291-2A0E86EFC4DE}" srcOrd="0" destOrd="0" parTransId="{14E6B2D6-4536-4E51-8001-C8825B4A6B82}" sibTransId="{DAA199F8-73E1-415C-8372-EAB8E4DDADCD}"/>
    <dgm:cxn modelId="{74547D94-CE49-4EC6-AC8F-E2F43F54E503}" type="presOf" srcId="{478DCA61-A3D0-476A-89C2-C4CE0A69F08E}" destId="{2F279DDB-DD95-4C67-A9D1-C999AE1D780B}" srcOrd="0" destOrd="0" presId="urn:microsoft.com/office/officeart/2005/8/layout/lProcess3"/>
    <dgm:cxn modelId="{691359F2-C37F-4F53-9D10-3F96819599A5}" type="presParOf" srcId="{6F0BD054-80A8-469D-AA0F-FFCC5ABC086B}" destId="{1F264431-CDE1-4D44-81A6-12BE8DFC484C}" srcOrd="0" destOrd="0" presId="urn:microsoft.com/office/officeart/2005/8/layout/lProcess3"/>
    <dgm:cxn modelId="{B00C661D-62E3-4DDD-A216-DFBEBDBBE7F3}" type="presParOf" srcId="{1F264431-CDE1-4D44-81A6-12BE8DFC484C}" destId="{2F279DDB-DD95-4C67-A9D1-C999AE1D780B}" srcOrd="0" destOrd="0" presId="urn:microsoft.com/office/officeart/2005/8/layout/lProcess3"/>
    <dgm:cxn modelId="{ACB470BC-903F-4279-9E65-36B5C3C264DB}" type="presParOf" srcId="{1F264431-CDE1-4D44-81A6-12BE8DFC484C}" destId="{A16B7601-0528-42A0-820B-F0FEEAE0DAD5}" srcOrd="1" destOrd="0" presId="urn:microsoft.com/office/officeart/2005/8/layout/lProcess3"/>
    <dgm:cxn modelId="{3A97CB8E-CFB2-4889-9975-4F42C487E8F1}" type="presParOf" srcId="{1F264431-CDE1-4D44-81A6-12BE8DFC484C}" destId="{9ADFD6C3-EEBC-4227-8FDA-8B87BDD8A649}" srcOrd="2" destOrd="0" presId="urn:microsoft.com/office/officeart/2005/8/layout/lProcess3"/>
    <dgm:cxn modelId="{11D6A418-B464-4FB5-9EFC-308487A382DF}" type="presParOf" srcId="{6F0BD054-80A8-469D-AA0F-FFCC5ABC086B}" destId="{E1CBD6CD-AE08-4575-90FE-A78B8605EEDB}" srcOrd="1" destOrd="0" presId="urn:microsoft.com/office/officeart/2005/8/layout/lProcess3"/>
    <dgm:cxn modelId="{A79FACAD-A119-4E27-AFD4-3417E4628B0F}" type="presParOf" srcId="{6F0BD054-80A8-469D-AA0F-FFCC5ABC086B}" destId="{5C533675-D9FA-4F34-B6C0-41A61A7B2F7A}" srcOrd="2" destOrd="0" presId="urn:microsoft.com/office/officeart/2005/8/layout/lProcess3"/>
    <dgm:cxn modelId="{1895B416-2171-48A3-9DEC-4D4FC689CA6B}" type="presParOf" srcId="{5C533675-D9FA-4F34-B6C0-41A61A7B2F7A}" destId="{F805BB42-5628-4688-AEC6-20DAAB54F528}" srcOrd="0" destOrd="0" presId="urn:microsoft.com/office/officeart/2005/8/layout/lProcess3"/>
    <dgm:cxn modelId="{EB041DDA-8E9D-4CF7-B941-97EFDA8BBC53}" type="presParOf" srcId="{5C533675-D9FA-4F34-B6C0-41A61A7B2F7A}" destId="{76452D74-58A3-49C5-9E2E-0AE226AED66A}" srcOrd="1" destOrd="0" presId="urn:microsoft.com/office/officeart/2005/8/layout/lProcess3"/>
    <dgm:cxn modelId="{477C7F01-B00B-42F2-B7F3-8D972E711D39}" type="presParOf" srcId="{5C533675-D9FA-4F34-B6C0-41A61A7B2F7A}" destId="{36A900C9-E5E5-458F-8D2B-4F41B88ACE3D}" srcOrd="2" destOrd="0" presId="urn:microsoft.com/office/officeart/2005/8/layout/lProcess3"/>
    <dgm:cxn modelId="{1D321A2E-7B45-4F13-8104-8727720894B3}" type="presParOf" srcId="{6F0BD054-80A8-469D-AA0F-FFCC5ABC086B}" destId="{1B075A41-7088-4225-A588-9A5A13584500}" srcOrd="3" destOrd="0" presId="urn:microsoft.com/office/officeart/2005/8/layout/lProcess3"/>
    <dgm:cxn modelId="{56A5EF52-791F-4B62-AB34-F8D759AA4BE0}" type="presParOf" srcId="{6F0BD054-80A8-469D-AA0F-FFCC5ABC086B}" destId="{9D3DB38F-2ACF-4C05-9D48-EA69762D646A}" srcOrd="4" destOrd="0" presId="urn:microsoft.com/office/officeart/2005/8/layout/lProcess3"/>
    <dgm:cxn modelId="{22DF8C3A-FDFF-43D7-B7AB-5349F2CAF665}" type="presParOf" srcId="{9D3DB38F-2ACF-4C05-9D48-EA69762D646A}" destId="{140D0B8E-8B4E-4C87-AD61-4EC5EA70409F}" srcOrd="0" destOrd="0" presId="urn:microsoft.com/office/officeart/2005/8/layout/lProcess3"/>
    <dgm:cxn modelId="{7FEB64EB-8D2D-4D06-8E07-79B59A43F0B4}" type="presParOf" srcId="{9D3DB38F-2ACF-4C05-9D48-EA69762D646A}" destId="{F40681C9-3543-4321-ADBC-FD5062704485}" srcOrd="1" destOrd="0" presId="urn:microsoft.com/office/officeart/2005/8/layout/lProcess3"/>
    <dgm:cxn modelId="{F59D4A58-4604-4D16-9683-5D2404F7CF63}" type="presParOf" srcId="{9D3DB38F-2ACF-4C05-9D48-EA69762D646A}" destId="{CBEB8B80-3B9B-442F-AC77-0EF8E41439A4}" srcOrd="2" destOrd="0" presId="urn:microsoft.com/office/officeart/2005/8/layout/lProcess3"/>
    <dgm:cxn modelId="{D9E1933F-438B-4F9B-9AC6-D5B23C038CCE}" type="presParOf" srcId="{6F0BD054-80A8-469D-AA0F-FFCC5ABC086B}" destId="{9DBCABAF-4E1F-488B-A1AE-C02492D4AB7D}" srcOrd="5" destOrd="0" presId="urn:microsoft.com/office/officeart/2005/8/layout/lProcess3"/>
    <dgm:cxn modelId="{714EC9D8-5275-4C38-962A-A272FBFF6AC1}" type="presParOf" srcId="{6F0BD054-80A8-469D-AA0F-FFCC5ABC086B}" destId="{A257EC53-BA24-4939-9C70-C571AA8DB410}" srcOrd="6" destOrd="0" presId="urn:microsoft.com/office/officeart/2005/8/layout/lProcess3"/>
    <dgm:cxn modelId="{B8980C94-5F88-4B6C-8598-337689634DA1}" type="presParOf" srcId="{A257EC53-BA24-4939-9C70-C571AA8DB410}" destId="{E1E4B523-19ED-4766-B15B-817A54AD3D75}" srcOrd="0" destOrd="0" presId="urn:microsoft.com/office/officeart/2005/8/layout/lProcess3"/>
    <dgm:cxn modelId="{AE17F057-F772-47C0-92C7-D59BF148739F}" type="presParOf" srcId="{A257EC53-BA24-4939-9C70-C571AA8DB410}" destId="{D6545B78-6DE5-40B9-BB7E-C07736211926}" srcOrd="1" destOrd="0" presId="urn:microsoft.com/office/officeart/2005/8/layout/lProcess3"/>
    <dgm:cxn modelId="{384D2035-183E-4874-AC46-F35BF3E2CCB5}" type="presParOf" srcId="{A257EC53-BA24-4939-9C70-C571AA8DB410}" destId="{6A6BA3C4-4D39-424C-9A01-F7BD3FDC7BC7}" srcOrd="2" destOrd="0" presId="urn:microsoft.com/office/officeart/2005/8/layout/lProcess3"/>
    <dgm:cxn modelId="{B84F00D9-423A-4A0B-9CC1-E8C3B438219D}" type="presParOf" srcId="{6F0BD054-80A8-469D-AA0F-FFCC5ABC086B}" destId="{5AC4ECB4-80CE-472F-9B48-27ADDDE18FB1}" srcOrd="7" destOrd="0" presId="urn:microsoft.com/office/officeart/2005/8/layout/lProcess3"/>
    <dgm:cxn modelId="{B1A0A5C4-FBDA-4A7D-95EB-D4E020B22A62}" type="presParOf" srcId="{6F0BD054-80A8-469D-AA0F-FFCC5ABC086B}" destId="{3D2A4C66-D5B8-4FB3-B891-07C7C5728560}" srcOrd="8" destOrd="0" presId="urn:microsoft.com/office/officeart/2005/8/layout/lProcess3"/>
    <dgm:cxn modelId="{DF2BD7CE-834C-47FA-A6F4-4706B184E040}" type="presParOf" srcId="{3D2A4C66-D5B8-4FB3-B891-07C7C5728560}" destId="{8D670654-7EB9-4D63-A625-64109145AF1B}" srcOrd="0" destOrd="0" presId="urn:microsoft.com/office/officeart/2005/8/layout/lProcess3"/>
    <dgm:cxn modelId="{43567EA3-E2F7-4FD1-8E8B-F1558F43AF22}" type="presParOf" srcId="{3D2A4C66-D5B8-4FB3-B891-07C7C5728560}" destId="{5858E866-D8D9-41FE-A217-1A8F05168E42}" srcOrd="1" destOrd="0" presId="urn:microsoft.com/office/officeart/2005/8/layout/lProcess3"/>
    <dgm:cxn modelId="{0DEBDD0F-78CB-46C9-9986-0C4577550EFA}" type="presParOf" srcId="{3D2A4C66-D5B8-4FB3-B891-07C7C5728560}" destId="{95D321ED-85B6-4F84-85ED-419F08859D95}" srcOrd="2" destOrd="0" presId="urn:microsoft.com/office/officeart/2005/8/layout/lProcess3"/>
    <dgm:cxn modelId="{9FABB40A-BA81-44EC-8158-D557F03759DD}" type="presParOf" srcId="{6F0BD054-80A8-469D-AA0F-FFCC5ABC086B}" destId="{290F7938-F378-4F8A-811B-568A6B2167A2}" srcOrd="9" destOrd="0" presId="urn:microsoft.com/office/officeart/2005/8/layout/lProcess3"/>
    <dgm:cxn modelId="{5E70B075-06C6-47C7-8A49-6EBA886DC01E}" type="presParOf" srcId="{6F0BD054-80A8-469D-AA0F-FFCC5ABC086B}" destId="{FA0910D8-ACBB-4306-8B3D-5106B7795700}" srcOrd="10" destOrd="0" presId="urn:microsoft.com/office/officeart/2005/8/layout/lProcess3"/>
    <dgm:cxn modelId="{A2441D1B-4199-4E4E-8CB1-7DB55E627C76}" type="presParOf" srcId="{FA0910D8-ACBB-4306-8B3D-5106B7795700}" destId="{61457D8D-6B38-43FC-83F0-B9361A2F671C}" srcOrd="0" destOrd="0" presId="urn:microsoft.com/office/officeart/2005/8/layout/lProcess3"/>
    <dgm:cxn modelId="{4BB2899D-08F2-42EB-8B18-455467DC578F}" type="presParOf" srcId="{FA0910D8-ACBB-4306-8B3D-5106B7795700}" destId="{88117D31-1D8C-46B0-9698-86BCC5A00DA9}" srcOrd="1" destOrd="0" presId="urn:microsoft.com/office/officeart/2005/8/layout/lProcess3"/>
    <dgm:cxn modelId="{022A8847-8668-40FD-B167-1512364E91D2}" type="presParOf" srcId="{FA0910D8-ACBB-4306-8B3D-5106B7795700}" destId="{336EA5C2-F037-4C0F-83A5-B88C0F118ED9}" srcOrd="2" destOrd="0" presId="urn:microsoft.com/office/officeart/2005/8/layout/lProcess3"/>
    <dgm:cxn modelId="{CFAEC3C1-9F18-47F0-A48E-A3ED70AB33F7}" type="presParOf" srcId="{6F0BD054-80A8-469D-AA0F-FFCC5ABC086B}" destId="{E129EA4A-330B-4759-9901-5D2831664B39}" srcOrd="11" destOrd="0" presId="urn:microsoft.com/office/officeart/2005/8/layout/lProcess3"/>
    <dgm:cxn modelId="{A4263411-8B7A-41BA-A27D-ACA186D07FC7}" type="presParOf" srcId="{6F0BD054-80A8-469D-AA0F-FFCC5ABC086B}" destId="{49FFACED-083B-4AEB-AAF4-A60AF3FE74C3}" srcOrd="12" destOrd="0" presId="urn:microsoft.com/office/officeart/2005/8/layout/lProcess3"/>
    <dgm:cxn modelId="{7FC36928-B4DE-44E9-8AD6-C0BEAFF6A0C6}" type="presParOf" srcId="{49FFACED-083B-4AEB-AAF4-A60AF3FE74C3}" destId="{33CAA218-E76D-481C-9904-ED930AE006EB}" srcOrd="0" destOrd="0" presId="urn:microsoft.com/office/officeart/2005/8/layout/lProcess3"/>
    <dgm:cxn modelId="{91403382-2F97-4AD1-8539-8227DEA79C53}" type="presParOf" srcId="{49FFACED-083B-4AEB-AAF4-A60AF3FE74C3}" destId="{BD492204-AE99-4A98-9278-063229149024}" srcOrd="1" destOrd="0" presId="urn:microsoft.com/office/officeart/2005/8/layout/lProcess3"/>
    <dgm:cxn modelId="{D458EE6F-18E3-4767-8DE6-C50424C239A4}" type="presParOf" srcId="{49FFACED-083B-4AEB-AAF4-A60AF3FE74C3}" destId="{740ED925-1264-43A8-A739-D0FE644705A1}" srcOrd="2" destOrd="0" presId="urn:microsoft.com/office/officeart/2005/8/layout/lProcess3"/>
    <dgm:cxn modelId="{73A8E883-A551-4D27-9B88-7FB678B0953C}" type="presParOf" srcId="{6F0BD054-80A8-469D-AA0F-FFCC5ABC086B}" destId="{837A5E58-50E9-4D7B-B692-CAF29C4B9DFE}" srcOrd="13" destOrd="0" presId="urn:microsoft.com/office/officeart/2005/8/layout/lProcess3"/>
    <dgm:cxn modelId="{6EB9F4AD-B90E-479F-8C73-F1103FE4B580}" type="presParOf" srcId="{6F0BD054-80A8-469D-AA0F-FFCC5ABC086B}" destId="{420B6CC6-440F-472B-B070-74B127E6804B}" srcOrd="14" destOrd="0" presId="urn:microsoft.com/office/officeart/2005/8/layout/lProcess3"/>
    <dgm:cxn modelId="{31EA6631-574C-40A6-AC5E-F0A8BB8CB13B}" type="presParOf" srcId="{420B6CC6-440F-472B-B070-74B127E6804B}" destId="{FA5BC154-94FE-41D2-88A0-9A9BA1A11F35}" srcOrd="0" destOrd="0" presId="urn:microsoft.com/office/officeart/2005/8/layout/lProcess3"/>
    <dgm:cxn modelId="{FBB28A75-5054-45EE-8BE1-4E59014A2735}" type="presParOf" srcId="{420B6CC6-440F-472B-B070-74B127E6804B}" destId="{083A1157-8D14-4BDD-A2CC-55F9B4745381}" srcOrd="1" destOrd="0" presId="urn:microsoft.com/office/officeart/2005/8/layout/lProcess3"/>
    <dgm:cxn modelId="{6465DF87-75C6-4A85-B84C-DE4083BF1C46}" type="presParOf" srcId="{420B6CC6-440F-472B-B070-74B127E6804B}" destId="{3929EA47-402A-4BBC-AC3A-85A2961F3E65}" srcOrd="2" destOrd="0" presId="urn:microsoft.com/office/officeart/2005/8/layout/lProcess3"/>
    <dgm:cxn modelId="{0FDD85A0-BBD1-4937-9C4B-C5ADA12345AE}" type="presParOf" srcId="{6F0BD054-80A8-469D-AA0F-FFCC5ABC086B}" destId="{F434330D-4E85-455F-B266-8F7E02CF17DC}" srcOrd="15" destOrd="0" presId="urn:microsoft.com/office/officeart/2005/8/layout/lProcess3"/>
    <dgm:cxn modelId="{F14F94DB-DD15-4F9E-9D3A-0752A8E948C0}" type="presParOf" srcId="{6F0BD054-80A8-469D-AA0F-FFCC5ABC086B}" destId="{0CB27957-AAD0-473A-8BBF-C3B6337EE772}" srcOrd="16" destOrd="0" presId="urn:microsoft.com/office/officeart/2005/8/layout/lProcess3"/>
    <dgm:cxn modelId="{323DFD23-DCF7-4692-AEF2-1AC2A5918A3B}" type="presParOf" srcId="{0CB27957-AAD0-473A-8BBF-C3B6337EE772}" destId="{C9991694-E6C7-4690-8529-4C60923AE0E8}" srcOrd="0" destOrd="0" presId="urn:microsoft.com/office/officeart/2005/8/layout/lProcess3"/>
    <dgm:cxn modelId="{2059C17F-21BC-405D-B116-169688D6AC4D}" type="presParOf" srcId="{0CB27957-AAD0-473A-8BBF-C3B6337EE772}" destId="{8C6A581F-6C6B-4939-8372-44EBEFB0E7B8}" srcOrd="1" destOrd="0" presId="urn:microsoft.com/office/officeart/2005/8/layout/lProcess3"/>
    <dgm:cxn modelId="{76A60D3B-D8BC-4629-87F1-EFC74A6275AE}" type="presParOf" srcId="{0CB27957-AAD0-473A-8BBF-C3B6337EE772}" destId="{5EE61F47-1CC8-449C-BF18-B67A348E7EDA}" srcOrd="2" destOrd="0" presId="urn:microsoft.com/office/officeart/2005/8/layout/lProcess3"/>
    <dgm:cxn modelId="{0628307C-F520-4D4E-99E9-FAEB41D44E8B}" type="presParOf" srcId="{6F0BD054-80A8-469D-AA0F-FFCC5ABC086B}" destId="{86A88FDE-5669-4712-9691-7961EA48288D}" srcOrd="17" destOrd="0" presId="urn:microsoft.com/office/officeart/2005/8/layout/lProcess3"/>
    <dgm:cxn modelId="{E0F92F07-2620-4196-8D12-8235555CCBFD}" type="presParOf" srcId="{6F0BD054-80A8-469D-AA0F-FFCC5ABC086B}" destId="{1512508E-36EB-4293-A030-7D0E08C9966C}" srcOrd="18" destOrd="0" presId="urn:microsoft.com/office/officeart/2005/8/layout/lProcess3"/>
    <dgm:cxn modelId="{F10B979C-D9EF-4615-A1CD-A03F908F67D4}" type="presParOf" srcId="{1512508E-36EB-4293-A030-7D0E08C9966C}" destId="{BF2B5811-2F23-45CE-95EC-9F4CDEA7ED54}" srcOrd="0" destOrd="0" presId="urn:microsoft.com/office/officeart/2005/8/layout/lProcess3"/>
    <dgm:cxn modelId="{F27E3544-AA03-47F5-BD41-0D59BE014C50}" type="presParOf" srcId="{1512508E-36EB-4293-A030-7D0E08C9966C}" destId="{8CA5E542-70E6-4563-BEE1-F941530ABA0F}" srcOrd="1" destOrd="0" presId="urn:microsoft.com/office/officeart/2005/8/layout/lProcess3"/>
    <dgm:cxn modelId="{CC1A528B-302B-4183-8FF1-8C67806D7326}" type="presParOf" srcId="{1512508E-36EB-4293-A030-7D0E08C9966C}" destId="{B1C31035-62A6-45B0-B87A-5D1AEC7785B6}"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79DDB-DD95-4C67-A9D1-C999AE1D780B}">
      <dsp:nvSpPr>
        <dsp:cNvPr id="0" name=""/>
        <dsp:cNvSpPr/>
      </dsp:nvSpPr>
      <dsp:spPr>
        <a:xfrm>
          <a:off x="268191" y="2900"/>
          <a:ext cx="1326328" cy="482301"/>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a:t>Step</a:t>
          </a:r>
          <a:r>
            <a:rPr lang="en-US" sz="1600" kern="1200" dirty="0"/>
            <a:t> 1</a:t>
          </a:r>
        </a:p>
      </dsp:txBody>
      <dsp:txXfrm>
        <a:off x="509342" y="2900"/>
        <a:ext cx="844027" cy="482301"/>
      </dsp:txXfrm>
    </dsp:sp>
    <dsp:sp modelId="{9ADFD6C3-EEBC-4227-8FDA-8B87BDD8A649}">
      <dsp:nvSpPr>
        <dsp:cNvPr id="0" name=""/>
        <dsp:cNvSpPr/>
      </dsp:nvSpPr>
      <dsp:spPr>
        <a:xfrm>
          <a:off x="1437772" y="43896"/>
          <a:ext cx="5400172" cy="400310"/>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kern="1200" dirty="0"/>
            <a:t>Commitment from Top Leadership</a:t>
          </a:r>
        </a:p>
      </dsp:txBody>
      <dsp:txXfrm>
        <a:off x="1637927" y="43896"/>
        <a:ext cx="4999862" cy="400310"/>
      </dsp:txXfrm>
    </dsp:sp>
    <dsp:sp modelId="{F805BB42-5628-4688-AEC6-20DAAB54F528}">
      <dsp:nvSpPr>
        <dsp:cNvPr id="0" name=""/>
        <dsp:cNvSpPr/>
      </dsp:nvSpPr>
      <dsp:spPr>
        <a:xfrm>
          <a:off x="268191" y="552724"/>
          <a:ext cx="1326328" cy="482301"/>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a:t>Step 2</a:t>
          </a:r>
        </a:p>
      </dsp:txBody>
      <dsp:txXfrm>
        <a:off x="509342" y="552724"/>
        <a:ext cx="844027" cy="482301"/>
      </dsp:txXfrm>
    </dsp:sp>
    <dsp:sp modelId="{36A900C9-E5E5-458F-8D2B-4F41B88ACE3D}">
      <dsp:nvSpPr>
        <dsp:cNvPr id="0" name=""/>
        <dsp:cNvSpPr/>
      </dsp:nvSpPr>
      <dsp:spPr>
        <a:xfrm>
          <a:off x="1437772" y="593719"/>
          <a:ext cx="5400172" cy="400310"/>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a:t>Assign Program Controller</a:t>
          </a:r>
        </a:p>
      </dsp:txBody>
      <dsp:txXfrm>
        <a:off x="1637927" y="593719"/>
        <a:ext cx="4999862" cy="400310"/>
      </dsp:txXfrm>
    </dsp:sp>
    <dsp:sp modelId="{140D0B8E-8B4E-4C87-AD61-4EC5EA70409F}">
      <dsp:nvSpPr>
        <dsp:cNvPr id="0" name=""/>
        <dsp:cNvSpPr/>
      </dsp:nvSpPr>
      <dsp:spPr>
        <a:xfrm>
          <a:off x="268191" y="1098283"/>
          <a:ext cx="1326328" cy="482301"/>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a:t>Step 3</a:t>
          </a:r>
        </a:p>
      </dsp:txBody>
      <dsp:txXfrm>
        <a:off x="509342" y="1098283"/>
        <a:ext cx="844027" cy="482301"/>
      </dsp:txXfrm>
    </dsp:sp>
    <dsp:sp modelId="{CBEB8B80-3B9B-442F-AC77-0EF8E41439A4}">
      <dsp:nvSpPr>
        <dsp:cNvPr id="0" name=""/>
        <dsp:cNvSpPr/>
      </dsp:nvSpPr>
      <dsp:spPr>
        <a:xfrm>
          <a:off x="1437772" y="1143543"/>
          <a:ext cx="5400172" cy="400310"/>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a:t>Design Program Structure</a:t>
          </a:r>
        </a:p>
      </dsp:txBody>
      <dsp:txXfrm>
        <a:off x="1637927" y="1143543"/>
        <a:ext cx="4999862" cy="400310"/>
      </dsp:txXfrm>
    </dsp:sp>
    <dsp:sp modelId="{E1E4B523-19ED-4766-B15B-817A54AD3D75}">
      <dsp:nvSpPr>
        <dsp:cNvPr id="0" name=""/>
        <dsp:cNvSpPr/>
      </dsp:nvSpPr>
      <dsp:spPr>
        <a:xfrm>
          <a:off x="268191" y="1652370"/>
          <a:ext cx="1326328" cy="482301"/>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a:t>Step 4</a:t>
          </a:r>
        </a:p>
      </dsp:txBody>
      <dsp:txXfrm>
        <a:off x="509342" y="1652370"/>
        <a:ext cx="844027" cy="482301"/>
      </dsp:txXfrm>
    </dsp:sp>
    <dsp:sp modelId="{6A6BA3C4-4D39-424C-9A01-F7BD3FDC7BC7}">
      <dsp:nvSpPr>
        <dsp:cNvPr id="0" name=""/>
        <dsp:cNvSpPr/>
      </dsp:nvSpPr>
      <dsp:spPr>
        <a:xfrm>
          <a:off x="1437772" y="1693366"/>
          <a:ext cx="5400172" cy="400310"/>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a:t>Map Workplace</a:t>
          </a:r>
        </a:p>
      </dsp:txBody>
      <dsp:txXfrm>
        <a:off x="1637927" y="1693366"/>
        <a:ext cx="4999862" cy="400310"/>
      </dsp:txXfrm>
    </dsp:sp>
    <dsp:sp modelId="{8D670654-7EB9-4D63-A625-64109145AF1B}">
      <dsp:nvSpPr>
        <dsp:cNvPr id="0" name=""/>
        <dsp:cNvSpPr/>
      </dsp:nvSpPr>
      <dsp:spPr>
        <a:xfrm>
          <a:off x="268191" y="2202194"/>
          <a:ext cx="1326328" cy="482301"/>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a:t>Step 5</a:t>
          </a:r>
        </a:p>
      </dsp:txBody>
      <dsp:txXfrm>
        <a:off x="509342" y="2202194"/>
        <a:ext cx="844027" cy="482301"/>
      </dsp:txXfrm>
    </dsp:sp>
    <dsp:sp modelId="{95D321ED-85B6-4F84-85ED-419F08859D95}">
      <dsp:nvSpPr>
        <dsp:cNvPr id="0" name=""/>
        <dsp:cNvSpPr/>
      </dsp:nvSpPr>
      <dsp:spPr>
        <a:xfrm>
          <a:off x="1437772" y="2243189"/>
          <a:ext cx="5400172" cy="400310"/>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a:t>Assign Member </a:t>
          </a:r>
          <a:r>
            <a:rPr lang="en-US" sz="2000" kern="1200" dirty="0" smtClean="0"/>
            <a:t>Action Coordinators</a:t>
          </a:r>
          <a:endParaRPr lang="en-US" sz="2000" kern="1200" dirty="0"/>
        </a:p>
      </dsp:txBody>
      <dsp:txXfrm>
        <a:off x="1637927" y="2243189"/>
        <a:ext cx="4999862" cy="400310"/>
      </dsp:txXfrm>
    </dsp:sp>
    <dsp:sp modelId="{61457D8D-6B38-43FC-83F0-B9361A2F671C}">
      <dsp:nvSpPr>
        <dsp:cNvPr id="0" name=""/>
        <dsp:cNvSpPr/>
      </dsp:nvSpPr>
      <dsp:spPr>
        <a:xfrm>
          <a:off x="268191" y="2752017"/>
          <a:ext cx="1326328" cy="482301"/>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a:t>Step 6</a:t>
          </a:r>
        </a:p>
      </dsp:txBody>
      <dsp:txXfrm>
        <a:off x="509342" y="2752017"/>
        <a:ext cx="844027" cy="482301"/>
      </dsp:txXfrm>
    </dsp:sp>
    <dsp:sp modelId="{336EA5C2-F037-4C0F-83A5-B88C0F118ED9}">
      <dsp:nvSpPr>
        <dsp:cNvPr id="0" name=""/>
        <dsp:cNvSpPr/>
      </dsp:nvSpPr>
      <dsp:spPr>
        <a:xfrm>
          <a:off x="1437772" y="2793013"/>
          <a:ext cx="5400172" cy="400310"/>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a:t>Recruit Member Action Organizers</a:t>
          </a:r>
        </a:p>
      </dsp:txBody>
      <dsp:txXfrm>
        <a:off x="1637927" y="2793013"/>
        <a:ext cx="4999862" cy="400310"/>
      </dsp:txXfrm>
    </dsp:sp>
    <dsp:sp modelId="{33CAA218-E76D-481C-9904-ED930AE006EB}">
      <dsp:nvSpPr>
        <dsp:cNvPr id="0" name=""/>
        <dsp:cNvSpPr/>
      </dsp:nvSpPr>
      <dsp:spPr>
        <a:xfrm>
          <a:off x="268191" y="3301840"/>
          <a:ext cx="1326328" cy="482301"/>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a:t>Step 7</a:t>
          </a:r>
        </a:p>
      </dsp:txBody>
      <dsp:txXfrm>
        <a:off x="509342" y="3301840"/>
        <a:ext cx="844027" cy="482301"/>
      </dsp:txXfrm>
    </dsp:sp>
    <dsp:sp modelId="{740ED925-1264-43A8-A739-D0FE644705A1}">
      <dsp:nvSpPr>
        <dsp:cNvPr id="0" name=""/>
        <dsp:cNvSpPr/>
      </dsp:nvSpPr>
      <dsp:spPr>
        <a:xfrm>
          <a:off x="1437772" y="3342836"/>
          <a:ext cx="5400172" cy="400310"/>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a:t>Assign Members to Member Action Organizers</a:t>
          </a:r>
        </a:p>
      </dsp:txBody>
      <dsp:txXfrm>
        <a:off x="1637927" y="3342836"/>
        <a:ext cx="4999862" cy="400310"/>
      </dsp:txXfrm>
    </dsp:sp>
    <dsp:sp modelId="{FA5BC154-94FE-41D2-88A0-9A9BA1A11F35}">
      <dsp:nvSpPr>
        <dsp:cNvPr id="0" name=""/>
        <dsp:cNvSpPr/>
      </dsp:nvSpPr>
      <dsp:spPr>
        <a:xfrm>
          <a:off x="268191" y="3851664"/>
          <a:ext cx="1326328" cy="482301"/>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a:t>Step 8</a:t>
          </a:r>
        </a:p>
      </dsp:txBody>
      <dsp:txXfrm>
        <a:off x="509342" y="3851664"/>
        <a:ext cx="844027" cy="482301"/>
      </dsp:txXfrm>
    </dsp:sp>
    <dsp:sp modelId="{3929EA47-402A-4BBC-AC3A-85A2961F3E65}">
      <dsp:nvSpPr>
        <dsp:cNvPr id="0" name=""/>
        <dsp:cNvSpPr/>
      </dsp:nvSpPr>
      <dsp:spPr>
        <a:xfrm>
          <a:off x="1437772" y="3892659"/>
          <a:ext cx="5400172" cy="400310"/>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a:t>Educate Member Action Organizers</a:t>
          </a:r>
        </a:p>
      </dsp:txBody>
      <dsp:txXfrm>
        <a:off x="1637927" y="3892659"/>
        <a:ext cx="4999862" cy="400310"/>
      </dsp:txXfrm>
    </dsp:sp>
    <dsp:sp modelId="{C9991694-E6C7-4690-8529-4C60923AE0E8}">
      <dsp:nvSpPr>
        <dsp:cNvPr id="0" name=""/>
        <dsp:cNvSpPr/>
      </dsp:nvSpPr>
      <dsp:spPr>
        <a:xfrm>
          <a:off x="268191" y="4401487"/>
          <a:ext cx="1326328" cy="482301"/>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a:t>Step 9</a:t>
          </a:r>
        </a:p>
      </dsp:txBody>
      <dsp:txXfrm>
        <a:off x="509342" y="4401487"/>
        <a:ext cx="844027" cy="482301"/>
      </dsp:txXfrm>
    </dsp:sp>
    <dsp:sp modelId="{5EE61F47-1CC8-449C-BF18-B67A348E7EDA}">
      <dsp:nvSpPr>
        <dsp:cNvPr id="0" name=""/>
        <dsp:cNvSpPr/>
      </dsp:nvSpPr>
      <dsp:spPr>
        <a:xfrm>
          <a:off x="1437772" y="4442483"/>
          <a:ext cx="5400172" cy="400310"/>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a:t>Pilot Contact</a:t>
          </a:r>
        </a:p>
      </dsp:txBody>
      <dsp:txXfrm>
        <a:off x="1637927" y="4442483"/>
        <a:ext cx="4999862" cy="400310"/>
      </dsp:txXfrm>
    </dsp:sp>
    <dsp:sp modelId="{BF2B5811-2F23-45CE-95EC-9F4CDEA7ED54}">
      <dsp:nvSpPr>
        <dsp:cNvPr id="0" name=""/>
        <dsp:cNvSpPr/>
      </dsp:nvSpPr>
      <dsp:spPr>
        <a:xfrm>
          <a:off x="268191" y="4951311"/>
          <a:ext cx="1326328" cy="482301"/>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a:t>Step 10</a:t>
          </a:r>
        </a:p>
      </dsp:txBody>
      <dsp:txXfrm>
        <a:off x="509342" y="4951311"/>
        <a:ext cx="844027" cy="482301"/>
      </dsp:txXfrm>
    </dsp:sp>
    <dsp:sp modelId="{B1C31035-62A6-45B0-B87A-5D1AEC7785B6}">
      <dsp:nvSpPr>
        <dsp:cNvPr id="0" name=""/>
        <dsp:cNvSpPr/>
      </dsp:nvSpPr>
      <dsp:spPr>
        <a:xfrm>
          <a:off x="1437772" y="4992306"/>
          <a:ext cx="5400172" cy="400310"/>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a:t>Calendar of Activities</a:t>
          </a:r>
        </a:p>
      </dsp:txBody>
      <dsp:txXfrm>
        <a:off x="1637927" y="4992306"/>
        <a:ext cx="4999862" cy="40031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EB9C791-DF60-4C37-8972-65DA0F194CA2}" type="datetimeFigureOut">
              <a:rPr lang="en-US" smtClean="0"/>
              <a:pPr/>
              <a:t>3/20/2013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901336D-6469-4113-BB12-AA9C0FDB0208}" type="slidenum">
              <a:rPr lang="en-US" smtClean="0"/>
              <a:pPr/>
              <a:t>‹#›</a:t>
            </a:fld>
            <a:endParaRPr lang="en-US" dirty="0"/>
          </a:p>
        </p:txBody>
      </p:sp>
    </p:spTree>
    <p:extLst>
      <p:ext uri="{BB962C8B-B14F-4D97-AF65-F5344CB8AC3E}">
        <p14:creationId xmlns:p14="http://schemas.microsoft.com/office/powerpoint/2010/main" val="927813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AB05CA6-02BD-4F88-94A3-BE314EB726B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01336D-6469-4113-BB12-AA9C0FDB020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01336D-6469-4113-BB12-AA9C0FDB020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01336D-6469-4113-BB12-AA9C0FDB020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56A1E6-1E30-45F0-A238-321E65F40DD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01336D-6469-4113-BB12-AA9C0FDB0208}"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01336D-6469-4113-BB12-AA9C0FDB0208}"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01336D-6469-4113-BB12-AA9C0FDB0208}"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01336D-6469-4113-BB12-AA9C0FDB0208}"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01336D-6469-4113-BB12-AA9C0FDB0208}"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AB05CA6-02BD-4F88-94A3-BE314EB726B3}"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01336D-6469-4113-BB12-AA9C0FDB020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36FE9-1720-45F2-87AA-D4E675576217}" type="slidenum">
              <a:rPr lang="en-US" smtClean="0"/>
              <a:pPr/>
              <a:t>5</a:t>
            </a:fld>
            <a:endParaRPr lang="en-US" dirty="0"/>
          </a:p>
        </p:txBody>
      </p:sp>
    </p:spTree>
    <p:extLst>
      <p:ext uri="{BB962C8B-B14F-4D97-AF65-F5344CB8AC3E}">
        <p14:creationId xmlns:p14="http://schemas.microsoft.com/office/powerpoint/2010/main" val="3560682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01336D-6469-4113-BB12-AA9C0FDB020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01336D-6469-4113-BB12-AA9C0FDB020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01336D-6469-4113-BB12-AA9C0FDB020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01336D-6469-4113-BB12-AA9C0FDB020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C17F5C-F213-4C6F-8E9A-415986B73091}" type="datetimeFigureOut">
              <a:rPr lang="en-US" smtClean="0"/>
              <a:pPr/>
              <a:t>3/20/2013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C9B70-3F8B-41F4-81CC-BA870538768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17F5C-F213-4C6F-8E9A-415986B73091}" type="datetimeFigureOut">
              <a:rPr lang="en-US" smtClean="0"/>
              <a:pPr/>
              <a:t>3/20/2013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C9B70-3F8B-41F4-81CC-BA870538768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17F5C-F213-4C6F-8E9A-415986B73091}" type="datetimeFigureOut">
              <a:rPr lang="en-US" smtClean="0"/>
              <a:pPr/>
              <a:t>3/20/2013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C9B70-3F8B-41F4-81CC-BA870538768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17F5C-F213-4C6F-8E9A-415986B73091}" type="datetimeFigureOut">
              <a:rPr lang="en-US" smtClean="0"/>
              <a:pPr/>
              <a:t>3/20/2013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C9B70-3F8B-41F4-81CC-BA870538768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17F5C-F213-4C6F-8E9A-415986B73091}" type="datetimeFigureOut">
              <a:rPr lang="en-US" smtClean="0"/>
              <a:pPr/>
              <a:t>3/20/2013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C9B70-3F8B-41F4-81CC-BA870538768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C17F5C-F213-4C6F-8E9A-415986B73091}" type="datetimeFigureOut">
              <a:rPr lang="en-US" smtClean="0"/>
              <a:pPr/>
              <a:t>3/20/2013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FC9B70-3F8B-41F4-81CC-BA870538768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C17F5C-F213-4C6F-8E9A-415986B73091}" type="datetimeFigureOut">
              <a:rPr lang="en-US" smtClean="0"/>
              <a:pPr/>
              <a:t>3/20/2013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FC9B70-3F8B-41F4-81CC-BA870538768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C17F5C-F213-4C6F-8E9A-415986B73091}" type="datetimeFigureOut">
              <a:rPr lang="en-US" smtClean="0"/>
              <a:pPr/>
              <a:t>3/20/2013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FC9B70-3F8B-41F4-81CC-BA870538768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17F5C-F213-4C6F-8E9A-415986B73091}" type="datetimeFigureOut">
              <a:rPr lang="en-US" smtClean="0"/>
              <a:pPr/>
              <a:t>3/20/2013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FC9B70-3F8B-41F4-81CC-BA870538768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17F5C-F213-4C6F-8E9A-415986B73091}" type="datetimeFigureOut">
              <a:rPr lang="en-US" smtClean="0"/>
              <a:pPr/>
              <a:t>3/20/2013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FC9B70-3F8B-41F4-81CC-BA870538768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17F5C-F213-4C6F-8E9A-415986B73091}" type="datetimeFigureOut">
              <a:rPr lang="en-US" smtClean="0"/>
              <a:pPr/>
              <a:t>3/20/2013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FC9B70-3F8B-41F4-81CC-BA870538768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17F5C-F213-4C6F-8E9A-415986B73091}" type="datetimeFigureOut">
              <a:rPr lang="en-US" smtClean="0"/>
              <a:pPr/>
              <a:t>3/20/2013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C9B70-3F8B-41F4-81CC-BA870538768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85800"/>
            <a:ext cx="8610600" cy="2923877"/>
          </a:xfrm>
          <a:prstGeom prst="rect">
            <a:avLst/>
          </a:prstGeom>
          <a:noFill/>
        </p:spPr>
        <p:txBody>
          <a:bodyPr wrap="square" rtlCol="0">
            <a:spAutoFit/>
          </a:bodyPr>
          <a:lstStyle/>
          <a:p>
            <a:pPr algn="ctr"/>
            <a:r>
              <a:rPr lang="en-US" sz="6000" dirty="0" smtClean="0">
                <a:latin typeface="Arial Black" pitchFamily="34" charset="0"/>
              </a:rPr>
              <a:t>Power = Justice</a:t>
            </a:r>
            <a:endParaRPr lang="en-US" sz="2800" dirty="0" smtClean="0">
              <a:latin typeface="Arial Black" pitchFamily="34" charset="0"/>
            </a:endParaRPr>
          </a:p>
          <a:p>
            <a:r>
              <a:rPr lang="en-US" sz="2800" dirty="0" smtClean="0">
                <a:latin typeface="Arial Black" pitchFamily="34" charset="0"/>
              </a:rPr>
              <a:t> </a:t>
            </a:r>
          </a:p>
          <a:p>
            <a:pPr algn="ctr"/>
            <a:r>
              <a:rPr lang="en-US" sz="2000" dirty="0" smtClean="0">
                <a:latin typeface="Arial Black" pitchFamily="34" charset="0"/>
              </a:rPr>
              <a:t>The amount of power we have will determine the amount of justice we can expect to receive.</a:t>
            </a:r>
          </a:p>
          <a:p>
            <a:endParaRPr lang="en-US" sz="2800" dirty="0" smtClean="0">
              <a:latin typeface="Arial Black" pitchFamily="34" charset="0"/>
            </a:endParaRPr>
          </a:p>
          <a:p>
            <a:endParaRPr lang="en-US" sz="2800" dirty="0">
              <a:latin typeface="Arial Black"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9623"/>
          <a:stretch/>
        </p:blipFill>
        <p:spPr>
          <a:xfrm>
            <a:off x="2886075" y="2743200"/>
            <a:ext cx="3352800" cy="3432132"/>
          </a:xfrm>
          <a:prstGeom prst="rect">
            <a:avLst/>
          </a:prstGeom>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unions gave us"/>
          <p:cNvPicPr>
            <a:picLocks noChangeAspect="1" noChangeArrowheads="1"/>
          </p:cNvPicPr>
          <p:nvPr/>
        </p:nvPicPr>
        <p:blipFill>
          <a:blip r:embed="rId3" cstate="print"/>
          <a:srcRect/>
          <a:stretch>
            <a:fillRect/>
          </a:stretch>
        </p:blipFill>
        <p:spPr bwMode="auto">
          <a:xfrm>
            <a:off x="1524000" y="228600"/>
            <a:ext cx="6019800" cy="6248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584775"/>
          </a:xfrm>
          <a:prstGeom prst="rect">
            <a:avLst/>
          </a:prstGeom>
        </p:spPr>
        <p:txBody>
          <a:bodyPr wrap="square">
            <a:spAutoFit/>
          </a:bodyPr>
          <a:lstStyle/>
          <a:p>
            <a:pPr algn="ctr"/>
            <a:r>
              <a:rPr lang="en-US" sz="3200" b="1" dirty="0" smtClean="0"/>
              <a:t>Our Path to Power – Political and Legislative Activism</a:t>
            </a:r>
            <a:endParaRPr lang="en-US" sz="3200" dirty="0"/>
          </a:p>
        </p:txBody>
      </p:sp>
      <p:sp>
        <p:nvSpPr>
          <p:cNvPr id="3" name="TextBox 2"/>
          <p:cNvSpPr txBox="1"/>
          <p:nvPr/>
        </p:nvSpPr>
        <p:spPr>
          <a:xfrm>
            <a:off x="304800" y="838200"/>
            <a:ext cx="8534400" cy="5632311"/>
          </a:xfrm>
          <a:prstGeom prst="rect">
            <a:avLst/>
          </a:prstGeom>
          <a:noFill/>
        </p:spPr>
        <p:txBody>
          <a:bodyPr wrap="square" rtlCol="0">
            <a:spAutoFit/>
          </a:bodyPr>
          <a:lstStyle/>
          <a:p>
            <a:pPr>
              <a:buFont typeface="Wingdings" pitchFamily="2" charset="2"/>
              <a:buChar char="Ø"/>
            </a:pPr>
            <a:endParaRPr lang="en-US" dirty="0" smtClean="0"/>
          </a:p>
          <a:p>
            <a:pPr>
              <a:buFont typeface="Wingdings" pitchFamily="2" charset="2"/>
              <a:buChar char="Ø"/>
            </a:pPr>
            <a:endParaRPr lang="en-US" dirty="0" smtClean="0"/>
          </a:p>
          <a:p>
            <a:pPr marL="225425" indent="-225425">
              <a:buFont typeface="Wingdings" pitchFamily="2" charset="2"/>
              <a:buChar char="Ø"/>
            </a:pPr>
            <a:r>
              <a:rPr lang="en-US" dirty="0" smtClean="0"/>
              <a:t>Who created workers compensation, overtime premiums, safe work practices, unemployment benefits, minimum wage, public roads/education, employer paid health care, and a middle class standard of wages? Of course, it was unions.</a:t>
            </a:r>
          </a:p>
          <a:p>
            <a:pPr>
              <a:buFont typeface="Wingdings" pitchFamily="2" charset="2"/>
              <a:buChar char="Ø"/>
            </a:pPr>
            <a:endParaRPr lang="en-US" dirty="0" smtClean="0"/>
          </a:p>
          <a:p>
            <a:pPr marL="225425" indent="-225425">
              <a:buFont typeface="Wingdings" pitchFamily="2" charset="2"/>
              <a:buChar char="Ø"/>
            </a:pPr>
            <a:r>
              <a:rPr lang="en-US" dirty="0" smtClean="0"/>
              <a:t>That is exactly why America’s wealthy elite want to do away with them: Unions are the only institutions that speak out for fairness, and demand transparency and accountability.</a:t>
            </a:r>
          </a:p>
          <a:p>
            <a:r>
              <a:rPr lang="en-US" dirty="0" smtClean="0"/>
              <a:t> </a:t>
            </a:r>
          </a:p>
          <a:p>
            <a:pPr marL="225425" indent="-225425">
              <a:buFont typeface="Wingdings" pitchFamily="2" charset="2"/>
              <a:buChar char="Ø"/>
            </a:pPr>
            <a:r>
              <a:rPr lang="en-US" dirty="0" smtClean="0"/>
              <a:t>It’s our voting power that represents a democratic balance for debate. Unions create a more vibrant society through worker participation in the political process.</a:t>
            </a:r>
          </a:p>
          <a:p>
            <a:pPr>
              <a:buFont typeface="Wingdings" pitchFamily="2" charset="2"/>
              <a:buChar char="Ø"/>
            </a:pPr>
            <a:endParaRPr lang="en-US" dirty="0" smtClean="0"/>
          </a:p>
          <a:p>
            <a:pPr marL="225425" indent="-225425">
              <a:buFont typeface="Wingdings" pitchFamily="2" charset="2"/>
              <a:buChar char="Ø"/>
            </a:pPr>
            <a:r>
              <a:rPr lang="en-US" dirty="0" smtClean="0"/>
              <a:t>It’s our activism that elects public officials who support working family needs and keeps government authority in check.</a:t>
            </a:r>
          </a:p>
          <a:p>
            <a:pPr>
              <a:buFont typeface="Wingdings" pitchFamily="2" charset="2"/>
              <a:buChar char="Ø"/>
            </a:pPr>
            <a:endParaRPr lang="en-US" dirty="0" smtClean="0"/>
          </a:p>
          <a:p>
            <a:pPr marL="225425" indent="-225425">
              <a:buFont typeface="Wingdings" pitchFamily="2" charset="2"/>
              <a:buChar char="Ø"/>
            </a:pPr>
            <a:r>
              <a:rPr lang="en-US" dirty="0" smtClean="0"/>
              <a:t>It’s our money that counters the massive financial contribution of the elite and their quest for unbridled power.</a:t>
            </a:r>
          </a:p>
          <a:p>
            <a:pPr>
              <a:buFont typeface="Wingdings" pitchFamily="2" charset="2"/>
              <a:buChar char="Ø"/>
            </a:pPr>
            <a:endParaRPr lang="en-US" dirty="0" smtClean="0"/>
          </a:p>
          <a:p>
            <a:pPr>
              <a:buFont typeface="Wingdings" pitchFamily="2" charset="2"/>
              <a:buChar char="Ø"/>
            </a:pPr>
            <a:r>
              <a:rPr lang="en-US" dirty="0" smtClean="0"/>
              <a:t> It’s our ability to influence the political process that working families count on!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5509200"/>
          </a:xfrm>
          <a:prstGeom prst="rect">
            <a:avLst/>
          </a:prstGeom>
          <a:noFill/>
        </p:spPr>
        <p:txBody>
          <a:bodyPr wrap="square" rtlCol="0">
            <a:spAutoFit/>
          </a:bodyPr>
          <a:lstStyle/>
          <a:p>
            <a:pPr algn="ctr"/>
            <a:r>
              <a:rPr lang="en-US" sz="8800" b="1" dirty="0" smtClean="0">
                <a:latin typeface="Arial Black" pitchFamily="34" charset="0"/>
              </a:rPr>
              <a:t>Member Engagement Critical to Our Future</a:t>
            </a:r>
            <a:endParaRPr lang="en-US" sz="8800" b="1" dirty="0">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533400"/>
            <a:ext cx="5943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905000" y="533400"/>
            <a:ext cx="5105400" cy="1200329"/>
          </a:xfrm>
          <a:prstGeom prst="rect">
            <a:avLst/>
          </a:prstGeom>
          <a:noFill/>
        </p:spPr>
        <p:txBody>
          <a:bodyPr wrap="square" rtlCol="0">
            <a:spAutoFit/>
          </a:bodyPr>
          <a:lstStyle/>
          <a:p>
            <a:r>
              <a:rPr lang="en-US" b="1" dirty="0" smtClean="0">
                <a:solidFill>
                  <a:schemeClr val="bg1"/>
                </a:solidFill>
              </a:rPr>
              <a:t>Recognize Today’s Crisis &amp; Fight For a New Vision:</a:t>
            </a:r>
          </a:p>
          <a:p>
            <a:pPr algn="ctr"/>
            <a:r>
              <a:rPr lang="en-US" b="1" dirty="0" smtClean="0">
                <a:solidFill>
                  <a:schemeClr val="bg1"/>
                </a:solidFill>
              </a:rPr>
              <a:t>Not temporary, isn’t normal, not fate</a:t>
            </a:r>
          </a:p>
          <a:p>
            <a:pPr algn="ctr"/>
            <a:r>
              <a:rPr lang="en-US" b="1" u="sng" dirty="0" smtClean="0">
                <a:solidFill>
                  <a:schemeClr val="bg1"/>
                </a:solidFill>
              </a:rPr>
              <a:t>SYSTEMIC</a:t>
            </a:r>
          </a:p>
          <a:p>
            <a:endParaRPr lang="en-US" b="1" dirty="0">
              <a:solidFill>
                <a:schemeClr val="bg1"/>
              </a:solidFill>
            </a:endParaRPr>
          </a:p>
        </p:txBody>
      </p:sp>
      <p:sp>
        <p:nvSpPr>
          <p:cNvPr id="8" name="Curved Right Arrow 7"/>
          <p:cNvSpPr/>
          <p:nvPr/>
        </p:nvSpPr>
        <p:spPr>
          <a:xfrm>
            <a:off x="533400" y="1219200"/>
            <a:ext cx="762000" cy="2133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p:cNvSpPr/>
          <p:nvPr/>
        </p:nvSpPr>
        <p:spPr>
          <a:xfrm>
            <a:off x="4876800" y="2286000"/>
            <a:ext cx="24384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Educate, Organize, &amp; Mobilize</a:t>
            </a:r>
          </a:p>
          <a:p>
            <a:pPr algn="ctr"/>
            <a:endParaRPr lang="en-US" dirty="0" smtClean="0"/>
          </a:p>
          <a:p>
            <a:pPr algn="ctr">
              <a:buFont typeface="Wingdings" pitchFamily="2" charset="2"/>
              <a:buChar char="Ø"/>
            </a:pPr>
            <a:r>
              <a:rPr lang="en-US" dirty="0" smtClean="0"/>
              <a:t> Organize the Unionized</a:t>
            </a:r>
          </a:p>
          <a:p>
            <a:pPr algn="ctr"/>
            <a:endParaRPr lang="en-US" dirty="0" smtClean="0"/>
          </a:p>
          <a:p>
            <a:pPr algn="ctr">
              <a:buFont typeface="Wingdings" pitchFamily="2" charset="2"/>
              <a:buChar char="Ø"/>
            </a:pPr>
            <a:r>
              <a:rPr lang="en-US" dirty="0" smtClean="0"/>
              <a:t> 1 on 1 Communication</a:t>
            </a:r>
            <a:endParaRPr lang="en-US" dirty="0"/>
          </a:p>
        </p:txBody>
      </p:sp>
      <p:sp>
        <p:nvSpPr>
          <p:cNvPr id="11" name="Curved Left Arrow 10"/>
          <p:cNvSpPr/>
          <p:nvPr/>
        </p:nvSpPr>
        <p:spPr>
          <a:xfrm>
            <a:off x="7391400" y="1219200"/>
            <a:ext cx="838200" cy="2286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p:cNvSpPr/>
          <p:nvPr/>
        </p:nvSpPr>
        <p:spPr>
          <a:xfrm>
            <a:off x="1371600" y="2286000"/>
            <a:ext cx="24384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Develop Local Union Plan of Action</a:t>
            </a:r>
          </a:p>
          <a:p>
            <a:pPr algn="ctr"/>
            <a:endParaRPr lang="en-US" dirty="0" smtClean="0"/>
          </a:p>
          <a:p>
            <a:pPr algn="ctr">
              <a:buFont typeface="Wingdings" pitchFamily="2" charset="2"/>
              <a:buChar char="Ø"/>
            </a:pPr>
            <a:r>
              <a:rPr lang="en-US" dirty="0" smtClean="0"/>
              <a:t> Identify a fight for justice within your community</a:t>
            </a:r>
          </a:p>
          <a:p>
            <a:pPr algn="ctr"/>
            <a:endParaRPr lang="en-US" dirty="0"/>
          </a:p>
        </p:txBody>
      </p:sp>
      <p:sp>
        <p:nvSpPr>
          <p:cNvPr id="13" name="Rectangle 12"/>
          <p:cNvSpPr/>
          <p:nvPr/>
        </p:nvSpPr>
        <p:spPr>
          <a:xfrm>
            <a:off x="1447800" y="5334000"/>
            <a:ext cx="5943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Celebrate a Fair America</a:t>
            </a:r>
            <a:endParaRPr lang="en-US" b="1" dirty="0">
              <a:solidFill>
                <a:schemeClr val="bg1"/>
              </a:solidFill>
            </a:endParaRPr>
          </a:p>
        </p:txBody>
      </p:sp>
      <p:sp>
        <p:nvSpPr>
          <p:cNvPr id="15" name="Down Arrow 14"/>
          <p:cNvSpPr/>
          <p:nvPr/>
        </p:nvSpPr>
        <p:spPr>
          <a:xfrm>
            <a:off x="2514600" y="4648200"/>
            <a:ext cx="484632"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p:cNvSpPr/>
          <p:nvPr/>
        </p:nvSpPr>
        <p:spPr>
          <a:xfrm>
            <a:off x="5867400" y="4648200"/>
            <a:ext cx="484632"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10148968" cy="461665"/>
          </a:xfrm>
          <a:prstGeom prst="rect">
            <a:avLst/>
          </a:prstGeom>
          <a:noFill/>
        </p:spPr>
        <p:txBody>
          <a:bodyPr wrap="square" rtlCol="0">
            <a:spAutoFit/>
          </a:bodyPr>
          <a:lstStyle/>
          <a:p>
            <a:r>
              <a:rPr lang="en-US" sz="2400" b="1" dirty="0" smtClean="0"/>
              <a:t>Our Path to Power – Personal Engagement of Each and Every Member</a:t>
            </a:r>
            <a:endParaRPr lang="en-US" sz="2400" b="1" dirty="0"/>
          </a:p>
        </p:txBody>
      </p:sp>
      <p:sp>
        <p:nvSpPr>
          <p:cNvPr id="3" name="TextBox 2"/>
          <p:cNvSpPr txBox="1"/>
          <p:nvPr/>
        </p:nvSpPr>
        <p:spPr>
          <a:xfrm>
            <a:off x="228600" y="914400"/>
            <a:ext cx="8610600" cy="5632311"/>
          </a:xfrm>
          <a:prstGeom prst="rect">
            <a:avLst/>
          </a:prstGeom>
          <a:noFill/>
        </p:spPr>
        <p:txBody>
          <a:bodyPr wrap="square" rtlCol="0">
            <a:spAutoFit/>
          </a:bodyPr>
          <a:lstStyle/>
          <a:p>
            <a:pPr marL="225425" indent="-225425">
              <a:buFont typeface="Wingdings" pitchFamily="2" charset="2"/>
              <a:buChar char="Ø"/>
            </a:pPr>
            <a:r>
              <a:rPr lang="en-US" dirty="0" smtClean="0"/>
              <a:t>UWUA was organized through personal sacrifice, dedication, and commitment to achieve justice. </a:t>
            </a:r>
          </a:p>
          <a:p>
            <a:pPr>
              <a:buFont typeface="Wingdings" pitchFamily="2" charset="2"/>
              <a:buChar char="Ø"/>
            </a:pPr>
            <a:endParaRPr lang="en-US" dirty="0" smtClean="0"/>
          </a:p>
          <a:p>
            <a:pPr marL="225425" indent="-225425">
              <a:buFont typeface="Wingdings" pitchFamily="2" charset="2"/>
              <a:buChar char="Ø"/>
            </a:pPr>
            <a:r>
              <a:rPr lang="en-US" dirty="0" smtClean="0"/>
              <a:t>Our union is directly responsible for the quality of life that tens of thousands of our members, retirees, and families enjoy today.</a:t>
            </a:r>
          </a:p>
          <a:p>
            <a:pPr>
              <a:buFont typeface="Wingdings" pitchFamily="2" charset="2"/>
              <a:buChar char="Ø"/>
            </a:pPr>
            <a:endParaRPr lang="en-US" dirty="0" smtClean="0"/>
          </a:p>
          <a:p>
            <a:pPr marL="225425" indent="-225425">
              <a:buFont typeface="Wingdings" pitchFamily="2" charset="2"/>
              <a:buChar char="Ø"/>
            </a:pPr>
            <a:r>
              <a:rPr lang="en-US" dirty="0" smtClean="0"/>
              <a:t>If we are going to sustain our hard fought benefits and gains, we need to return to a high level of personal activism and engagement.</a:t>
            </a:r>
          </a:p>
          <a:p>
            <a:pPr>
              <a:buFont typeface="Wingdings" pitchFamily="2" charset="2"/>
              <a:buChar char="Ø"/>
            </a:pPr>
            <a:endParaRPr lang="en-US" dirty="0" smtClean="0"/>
          </a:p>
          <a:p>
            <a:pPr>
              <a:buFont typeface="Wingdings" pitchFamily="2" charset="2"/>
              <a:buChar char="Ø"/>
            </a:pPr>
            <a:r>
              <a:rPr lang="en-US" dirty="0" smtClean="0"/>
              <a:t> Our key to success is improved education and communication.</a:t>
            </a:r>
          </a:p>
          <a:p>
            <a:pPr>
              <a:buFont typeface="Wingdings" pitchFamily="2" charset="2"/>
              <a:buChar char="Ø"/>
            </a:pPr>
            <a:endParaRPr lang="en-US" dirty="0" smtClean="0"/>
          </a:p>
          <a:p>
            <a:pPr marL="225425" indent="-225425">
              <a:buFont typeface="Wingdings" pitchFamily="2" charset="2"/>
              <a:buChar char="Ø"/>
            </a:pPr>
            <a:r>
              <a:rPr lang="en-US" dirty="0" smtClean="0"/>
              <a:t>America is currently mired in the devastating economic crisis which we have discussed over the past several issues of E-News. However, we are still the greatest country on earth and there is plenty of reason for optimism for our future.</a:t>
            </a:r>
          </a:p>
          <a:p>
            <a:pPr>
              <a:buFont typeface="Wingdings" pitchFamily="2" charset="2"/>
              <a:buChar char="Ø"/>
            </a:pPr>
            <a:endParaRPr lang="en-US" dirty="0" smtClean="0"/>
          </a:p>
          <a:p>
            <a:pPr marL="225425" indent="-225425">
              <a:buFont typeface="Wingdings" pitchFamily="2" charset="2"/>
              <a:buChar char="Ø"/>
            </a:pPr>
            <a:r>
              <a:rPr lang="en-US" dirty="0" smtClean="0"/>
              <a:t>If we are to keep America strong, we need to build a social justice movement not seen in this country since the 1930s.</a:t>
            </a:r>
          </a:p>
          <a:p>
            <a:pPr>
              <a:buFont typeface="Wingdings" pitchFamily="2" charset="2"/>
              <a:buChar char="Ø"/>
            </a:pPr>
            <a:endParaRPr lang="en-US" dirty="0" smtClean="0"/>
          </a:p>
          <a:p>
            <a:pPr marL="225425" indent="-225425">
              <a:buFont typeface="Wingdings" pitchFamily="2" charset="2"/>
              <a:buChar char="Ø"/>
            </a:pPr>
            <a:r>
              <a:rPr lang="en-US" dirty="0" smtClean="0"/>
              <a:t>That means a greater understanding of the issues, and a personal commitment for increased involvement from all of our members.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7848600" cy="6463308"/>
          </a:xfrm>
          <a:prstGeom prst="rect">
            <a:avLst/>
          </a:prstGeom>
          <a:noFill/>
        </p:spPr>
        <p:txBody>
          <a:bodyPr wrap="square" rtlCol="0">
            <a:spAutoFit/>
          </a:bodyPr>
          <a:lstStyle/>
          <a:p>
            <a:pPr marL="225425" indent="-225425">
              <a:buFont typeface="Wingdings" pitchFamily="2" charset="2"/>
              <a:buChar char="Ø"/>
            </a:pPr>
            <a:r>
              <a:rPr lang="en-US" dirty="0" smtClean="0"/>
              <a:t>The first step in winning justice is for us to recognize that today’s crisis isn’t temporary. It also isn’t normal, and isn’t “fate. Our crisis is systemic -- it’s the result of the policies and priorities that we choose to practice.</a:t>
            </a:r>
          </a:p>
          <a:p>
            <a:pPr>
              <a:buFont typeface="Wingdings" pitchFamily="2" charset="2"/>
              <a:buChar char="Ø"/>
            </a:pPr>
            <a:endParaRPr lang="en-US" dirty="0" smtClean="0"/>
          </a:p>
          <a:p>
            <a:pPr marL="225425" indent="-225425">
              <a:buFont typeface="Wingdings" pitchFamily="2" charset="2"/>
              <a:buChar char="Ø"/>
            </a:pPr>
            <a:r>
              <a:rPr lang="en-US" dirty="0" smtClean="0"/>
              <a:t>Einstein defined insanity as:  Doing the exact same thing, the exact same way, and expecting different results. If we want a different result, we need to do things differently. And, that means developing a plan for the future, including greater member involvement and personal activism.</a:t>
            </a:r>
          </a:p>
          <a:p>
            <a:pPr>
              <a:buFont typeface="Wingdings" pitchFamily="2" charset="2"/>
              <a:buChar char="Ø"/>
            </a:pPr>
            <a:endParaRPr lang="en-US" dirty="0" smtClean="0"/>
          </a:p>
          <a:p>
            <a:pPr>
              <a:buFont typeface="Wingdings" pitchFamily="2" charset="2"/>
              <a:buChar char="Ø"/>
            </a:pPr>
            <a:r>
              <a:rPr lang="en-US" dirty="0" smtClean="0"/>
              <a:t> Our plan for the future starts with personal engagement.</a:t>
            </a:r>
          </a:p>
          <a:p>
            <a:pPr>
              <a:buFont typeface="Wingdings" pitchFamily="2" charset="2"/>
              <a:buChar char="Ø"/>
            </a:pPr>
            <a:endParaRPr lang="en-US" dirty="0" smtClean="0"/>
          </a:p>
          <a:p>
            <a:pPr marL="225425" indent="-225425">
              <a:buFont typeface="Wingdings" pitchFamily="2" charset="2"/>
              <a:buChar char="Ø"/>
            </a:pPr>
            <a:r>
              <a:rPr lang="en-US" dirty="0" smtClean="0"/>
              <a:t>We are in the process of implementing a “Member to Member Action Network” Pilot in each of our Michigan Local Unions.</a:t>
            </a:r>
          </a:p>
          <a:p>
            <a:pPr>
              <a:buFont typeface="Wingdings" pitchFamily="2" charset="2"/>
              <a:buChar char="Ø"/>
            </a:pPr>
            <a:endParaRPr lang="en-US" dirty="0" smtClean="0"/>
          </a:p>
          <a:p>
            <a:pPr>
              <a:buFont typeface="Wingdings" pitchFamily="2" charset="2"/>
              <a:buChar char="Ø"/>
            </a:pPr>
            <a:r>
              <a:rPr lang="en-US" dirty="0" smtClean="0"/>
              <a:t> As we perfect our process, we plan to expand throughout the union.</a:t>
            </a:r>
          </a:p>
          <a:p>
            <a:pPr>
              <a:buFont typeface="Wingdings" pitchFamily="2" charset="2"/>
              <a:buChar char="Ø"/>
            </a:pPr>
            <a:endParaRPr lang="en-US" dirty="0" smtClean="0"/>
          </a:p>
          <a:p>
            <a:pPr marL="225425" indent="-225425">
              <a:buFont typeface="Wingdings" pitchFamily="2" charset="2"/>
              <a:buChar char="Ø"/>
            </a:pPr>
            <a:r>
              <a:rPr lang="en-US" dirty="0" smtClean="0"/>
              <a:t>The Member to Member Action Network focuses on improved understanding and relationships, and starts with an open, two-way regular communication system. </a:t>
            </a:r>
          </a:p>
          <a:p>
            <a:pPr>
              <a:buFont typeface="Wingdings" pitchFamily="2" charset="2"/>
              <a:buChar char="Ø"/>
            </a:pPr>
            <a:endParaRPr lang="en-US" dirty="0" smtClean="0"/>
          </a:p>
          <a:p>
            <a:pPr>
              <a:buFont typeface="Wingdings" pitchFamily="2" charset="2"/>
              <a:buChar char="Ø"/>
            </a:pPr>
            <a:r>
              <a:rPr lang="en-US" dirty="0" smtClean="0"/>
              <a:t> Here is how it works:</a:t>
            </a:r>
          </a:p>
          <a:p>
            <a:pPr>
              <a:buFont typeface="Wingdings" pitchFamily="2" charset="2"/>
              <a:buChar char="Ø"/>
            </a:pPr>
            <a:endParaRPr lang="en-US" dirty="0" smtClean="0"/>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304800"/>
            <a:ext cx="7315200" cy="707886"/>
          </a:xfrm>
          <a:prstGeom prst="rect">
            <a:avLst/>
          </a:prstGeom>
          <a:noFill/>
        </p:spPr>
        <p:txBody>
          <a:bodyPr wrap="square" rtlCol="0">
            <a:spAutoFit/>
          </a:bodyPr>
          <a:lstStyle/>
          <a:p>
            <a:pPr algn="ctr"/>
            <a:r>
              <a:rPr lang="en-US" sz="4000" dirty="0" smtClean="0">
                <a:latin typeface="Arial" pitchFamily="34" charset="0"/>
                <a:cs typeface="Arial" pitchFamily="34" charset="0"/>
              </a:rPr>
              <a:t>UWUA Internal Organizing Plan </a:t>
            </a:r>
            <a:endParaRPr lang="en-US" sz="4000" dirty="0">
              <a:latin typeface="Arial" pitchFamily="34" charset="0"/>
              <a:cs typeface="Arial" pitchFamily="34" charset="0"/>
            </a:endParaRPr>
          </a:p>
        </p:txBody>
      </p:sp>
      <p:graphicFrame>
        <p:nvGraphicFramePr>
          <p:cNvPr id="4" name="Diagram 3"/>
          <p:cNvGraphicFramePr/>
          <p:nvPr>
            <p:extLst>
              <p:ext uri="{D42A27DB-BD31-4B8C-83A1-F6EECF244321}">
                <p14:modId xmlns:p14="http://schemas.microsoft.com/office/powerpoint/2010/main" val="3104304546"/>
              </p:ext>
            </p:extLst>
          </p:nvPr>
        </p:nvGraphicFramePr>
        <p:xfrm>
          <a:off x="1018932" y="1192887"/>
          <a:ext cx="7106136" cy="5436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99314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924800" cy="6186309"/>
          </a:xfrm>
          <a:prstGeom prst="rect">
            <a:avLst/>
          </a:prstGeom>
          <a:noFill/>
        </p:spPr>
        <p:txBody>
          <a:bodyPr wrap="square" rtlCol="0">
            <a:spAutoFit/>
          </a:bodyPr>
          <a:lstStyle/>
          <a:p>
            <a:pPr marL="225425" indent="-225425">
              <a:buFont typeface="Wingdings" pitchFamily="2" charset="2"/>
              <a:buChar char="Ø"/>
            </a:pPr>
            <a:r>
              <a:rPr lang="en-US" dirty="0" smtClean="0"/>
              <a:t>Top Local Union Leadership commits to a new process of education and communication. We will certainly continue to service the needs of our membership through collective bargaining and grievance handling, but we recognize that we need to do more. Engaging in regular face to face conversations that include two-way communication is our goal.</a:t>
            </a:r>
          </a:p>
          <a:p>
            <a:pPr>
              <a:buFont typeface="Wingdings" pitchFamily="2" charset="2"/>
              <a:buChar char="Ø"/>
            </a:pPr>
            <a:endParaRPr lang="en-US" dirty="0" smtClean="0"/>
          </a:p>
          <a:p>
            <a:pPr marL="225425" indent="-225425">
              <a:buFont typeface="Wingdings" pitchFamily="2" charset="2"/>
              <a:buChar char="Ø"/>
            </a:pPr>
            <a:r>
              <a:rPr lang="en-US" dirty="0" smtClean="0"/>
              <a:t>Each local will designate one person to be responsible for the local union Member to Member Action Network. This will normally be the Local Union President, although someone else may be asked to serve in this capacity.</a:t>
            </a:r>
          </a:p>
          <a:p>
            <a:pPr>
              <a:buFont typeface="Wingdings" pitchFamily="2" charset="2"/>
              <a:buChar char="Ø"/>
            </a:pPr>
            <a:endParaRPr lang="en-US" dirty="0" smtClean="0"/>
          </a:p>
          <a:p>
            <a:pPr marL="225425" indent="-225425">
              <a:buFont typeface="Wingdings" pitchFamily="2" charset="2"/>
              <a:buChar char="Ø"/>
            </a:pPr>
            <a:r>
              <a:rPr lang="en-US" dirty="0" smtClean="0"/>
              <a:t>A structure and system will be developed to foster this Member to Member approach.</a:t>
            </a:r>
          </a:p>
          <a:p>
            <a:pPr>
              <a:buFont typeface="Wingdings" pitchFamily="2" charset="2"/>
              <a:buChar char="Ø"/>
            </a:pPr>
            <a:endParaRPr lang="en-US" dirty="0" smtClean="0"/>
          </a:p>
          <a:p>
            <a:pPr marL="225425" indent="-225425">
              <a:buFont typeface="Wingdings" pitchFamily="2" charset="2"/>
              <a:buChar char="Ø"/>
            </a:pPr>
            <a:r>
              <a:rPr lang="en-US" dirty="0" smtClean="0"/>
              <a:t>To ensure each and every member is contacted, we will identify by name each member -- where they work, when they work, and who they work with.</a:t>
            </a:r>
          </a:p>
          <a:p>
            <a:pPr>
              <a:buFont typeface="Wingdings" pitchFamily="2" charset="2"/>
              <a:buChar char="Ø"/>
            </a:pPr>
            <a:endParaRPr lang="en-US" dirty="0" smtClean="0"/>
          </a:p>
          <a:p>
            <a:pPr marL="225425" indent="-225425">
              <a:buFont typeface="Wingdings" pitchFamily="2" charset="2"/>
              <a:buChar char="Ø"/>
            </a:pPr>
            <a:r>
              <a:rPr lang="en-US" dirty="0" smtClean="0"/>
              <a:t>For large local unions, a coordinator of the program will be designated for each shift and physical work location.</a:t>
            </a:r>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76200"/>
            <a:ext cx="7620000" cy="1446550"/>
          </a:xfrm>
          <a:prstGeom prst="rect">
            <a:avLst/>
          </a:prstGeom>
          <a:noFill/>
        </p:spPr>
        <p:txBody>
          <a:bodyPr wrap="square" rtlCol="0">
            <a:spAutoFit/>
          </a:bodyPr>
          <a:lstStyle/>
          <a:p>
            <a:pPr algn="ctr"/>
            <a:r>
              <a:rPr lang="en-US" sz="2400" dirty="0" smtClean="0">
                <a:latin typeface="+mj-lt"/>
              </a:rPr>
              <a:t> </a:t>
            </a:r>
            <a:r>
              <a:rPr lang="en-US" sz="4400" b="1" dirty="0" smtClean="0">
                <a:latin typeface="Arial" pitchFamily="34" charset="0"/>
                <a:cs typeface="Arial" pitchFamily="34" charset="0"/>
              </a:rPr>
              <a:t>Member to Member Action Network</a:t>
            </a:r>
            <a:endParaRPr lang="en-US" sz="4400" b="1" dirty="0">
              <a:latin typeface="Arial" pitchFamily="34" charset="0"/>
              <a:cs typeface="Arial" pitchFamily="34" charset="0"/>
            </a:endParaRPr>
          </a:p>
        </p:txBody>
      </p:sp>
      <p:grpSp>
        <p:nvGrpSpPr>
          <p:cNvPr id="2" name="Group 2"/>
          <p:cNvGrpSpPr/>
          <p:nvPr/>
        </p:nvGrpSpPr>
        <p:grpSpPr>
          <a:xfrm>
            <a:off x="1143000" y="1600200"/>
            <a:ext cx="6958914" cy="4724400"/>
            <a:chOff x="228600" y="914400"/>
            <a:chExt cx="8305800" cy="5638800"/>
          </a:xfrm>
        </p:grpSpPr>
        <p:sp>
          <p:nvSpPr>
            <p:cNvPr id="5" name="Rectangle 4"/>
            <p:cNvSpPr/>
            <p:nvPr/>
          </p:nvSpPr>
          <p:spPr>
            <a:xfrm>
              <a:off x="1524000" y="914400"/>
              <a:ext cx="5715000" cy="914400"/>
            </a:xfrm>
            <a:prstGeom prst="rect">
              <a:avLst/>
            </a:prstGeom>
            <a:solidFill>
              <a:schemeClr val="bg1">
                <a:lumMod val="8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Local Union Leadership</a:t>
              </a:r>
            </a:p>
            <a:p>
              <a:pPr algn="ctr"/>
              <a:r>
                <a:rPr lang="en-US" dirty="0" smtClean="0">
                  <a:solidFill>
                    <a:schemeClr val="tx1"/>
                  </a:solidFill>
                </a:rPr>
                <a:t>Local Union President or Designee</a:t>
              </a:r>
              <a:endParaRPr lang="en-US" dirty="0">
                <a:solidFill>
                  <a:schemeClr val="tx1"/>
                </a:solidFill>
              </a:endParaRPr>
            </a:p>
          </p:txBody>
        </p:sp>
        <p:cxnSp>
          <p:nvCxnSpPr>
            <p:cNvPr id="7" name="Straight Arrow Connector 6"/>
            <p:cNvCxnSpPr/>
            <p:nvPr/>
          </p:nvCxnSpPr>
          <p:spPr>
            <a:xfrm>
              <a:off x="4267200" y="1981200"/>
              <a:ext cx="0" cy="457200"/>
            </a:xfrm>
            <a:prstGeom prst="straightConnector1">
              <a:avLst/>
            </a:prstGeom>
            <a:ln w="2222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057400" y="2514600"/>
              <a:ext cx="4495800" cy="914400"/>
            </a:xfrm>
            <a:prstGeom prst="rect">
              <a:avLst/>
            </a:prstGeom>
            <a:solidFill>
              <a:schemeClr val="bg1">
                <a:lumMod val="8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Member Action Coordinator</a:t>
              </a:r>
            </a:p>
            <a:p>
              <a:pPr algn="ctr"/>
              <a:r>
                <a:rPr lang="en-US" dirty="0" smtClean="0">
                  <a:solidFill>
                    <a:schemeClr val="tx1"/>
                  </a:solidFill>
                </a:rPr>
                <a:t>One per unit / building / work location</a:t>
              </a:r>
              <a:endParaRPr lang="en-US" dirty="0">
                <a:solidFill>
                  <a:schemeClr val="tx1"/>
                </a:solidFill>
              </a:endParaRPr>
            </a:p>
          </p:txBody>
        </p:sp>
        <p:sp>
          <p:nvSpPr>
            <p:cNvPr id="11" name="Rectangle 10"/>
            <p:cNvSpPr/>
            <p:nvPr/>
          </p:nvSpPr>
          <p:spPr>
            <a:xfrm>
              <a:off x="2514600" y="4038600"/>
              <a:ext cx="3505200" cy="914400"/>
            </a:xfrm>
            <a:prstGeom prst="rect">
              <a:avLst/>
            </a:prstGeom>
            <a:solidFill>
              <a:schemeClr val="bg1">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Member Action Organizer</a:t>
              </a:r>
            </a:p>
            <a:p>
              <a:pPr algn="ctr"/>
              <a:r>
                <a:rPr lang="en-US" dirty="0" smtClean="0">
                  <a:solidFill>
                    <a:schemeClr val="tx1"/>
                  </a:solidFill>
                </a:rPr>
                <a:t>(contacts 5 - 20 co-workers)</a:t>
              </a:r>
              <a:endParaRPr lang="en-US" dirty="0">
                <a:solidFill>
                  <a:schemeClr val="tx1"/>
                </a:solidFill>
              </a:endParaRPr>
            </a:p>
          </p:txBody>
        </p:sp>
        <p:cxnSp>
          <p:nvCxnSpPr>
            <p:cNvPr id="13" name="Straight Arrow Connector 12"/>
            <p:cNvCxnSpPr/>
            <p:nvPr/>
          </p:nvCxnSpPr>
          <p:spPr>
            <a:xfrm>
              <a:off x="4267200" y="3505200"/>
              <a:ext cx="0" cy="457200"/>
            </a:xfrm>
            <a:prstGeom prst="straightConnector1">
              <a:avLst/>
            </a:prstGeom>
            <a:ln w="2222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133600" y="5105400"/>
              <a:ext cx="533400" cy="533400"/>
            </a:xfrm>
            <a:prstGeom prst="straightConnector1">
              <a:avLst/>
            </a:prstGeom>
            <a:ln w="2222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352800" y="5105400"/>
              <a:ext cx="304800" cy="457200"/>
            </a:xfrm>
            <a:prstGeom prst="straightConnector1">
              <a:avLst/>
            </a:prstGeom>
            <a:ln w="2222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105400" y="5105400"/>
              <a:ext cx="304800" cy="533400"/>
            </a:xfrm>
            <a:prstGeom prst="straightConnector1">
              <a:avLst/>
            </a:prstGeom>
            <a:ln w="2222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867400" y="5105400"/>
              <a:ext cx="990600" cy="533400"/>
            </a:xfrm>
            <a:prstGeom prst="straightConnector1">
              <a:avLst/>
            </a:prstGeom>
            <a:ln w="2222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228600" y="5562600"/>
              <a:ext cx="1905000" cy="914400"/>
            </a:xfrm>
            <a:prstGeom prst="ellipse">
              <a:avLst/>
            </a:prstGeom>
            <a:solidFill>
              <a:schemeClr val="bg1">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Member</a:t>
              </a:r>
              <a:endParaRPr lang="en-US" dirty="0">
                <a:solidFill>
                  <a:schemeClr val="tx1"/>
                </a:solidFill>
              </a:endParaRPr>
            </a:p>
          </p:txBody>
        </p:sp>
        <p:sp>
          <p:nvSpPr>
            <p:cNvPr id="34" name="Oval 33"/>
            <p:cNvSpPr/>
            <p:nvPr/>
          </p:nvSpPr>
          <p:spPr>
            <a:xfrm>
              <a:off x="2362200" y="5638800"/>
              <a:ext cx="1905000" cy="914400"/>
            </a:xfrm>
            <a:prstGeom prst="ellipse">
              <a:avLst/>
            </a:prstGeom>
            <a:solidFill>
              <a:schemeClr val="bg1">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Member</a:t>
              </a:r>
              <a:endParaRPr lang="en-US" dirty="0">
                <a:solidFill>
                  <a:schemeClr val="tx1"/>
                </a:solidFill>
              </a:endParaRPr>
            </a:p>
          </p:txBody>
        </p:sp>
        <p:sp>
          <p:nvSpPr>
            <p:cNvPr id="36" name="Oval 35"/>
            <p:cNvSpPr/>
            <p:nvPr/>
          </p:nvSpPr>
          <p:spPr>
            <a:xfrm>
              <a:off x="4495800" y="5638800"/>
              <a:ext cx="1905000" cy="914400"/>
            </a:xfrm>
            <a:prstGeom prst="ellipse">
              <a:avLst/>
            </a:prstGeom>
            <a:solidFill>
              <a:schemeClr val="bg1">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Member</a:t>
              </a:r>
              <a:endParaRPr lang="en-US" dirty="0">
                <a:solidFill>
                  <a:schemeClr val="tx1"/>
                </a:solidFill>
              </a:endParaRPr>
            </a:p>
          </p:txBody>
        </p:sp>
        <p:sp>
          <p:nvSpPr>
            <p:cNvPr id="38" name="Oval 37"/>
            <p:cNvSpPr/>
            <p:nvPr/>
          </p:nvSpPr>
          <p:spPr>
            <a:xfrm>
              <a:off x="6629400" y="5638800"/>
              <a:ext cx="1905000" cy="914400"/>
            </a:xfrm>
            <a:prstGeom prst="ellipse">
              <a:avLst/>
            </a:prstGeom>
            <a:solidFill>
              <a:schemeClr val="bg1">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Member</a:t>
              </a:r>
              <a:endParaRPr lang="en-US" dirty="0">
                <a:solidFill>
                  <a:schemeClr val="tx1"/>
                </a:solidFill>
              </a:endParaRPr>
            </a:p>
          </p:txBody>
        </p:sp>
      </p:grpSp>
    </p:spTree>
    <p:extLst>
      <p:ext uri="{BB962C8B-B14F-4D97-AF65-F5344CB8AC3E}">
        <p14:creationId xmlns:p14="http://schemas.microsoft.com/office/powerpoint/2010/main" val="2224191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229600" cy="7694414"/>
          </a:xfrm>
          <a:prstGeom prst="rect">
            <a:avLst/>
          </a:prstGeom>
          <a:noFill/>
        </p:spPr>
        <p:txBody>
          <a:bodyPr wrap="square" rtlCol="0">
            <a:spAutoFit/>
          </a:bodyPr>
          <a:lstStyle/>
          <a:p>
            <a:pPr marL="225425" indent="-225425">
              <a:buFont typeface="Wingdings" pitchFamily="2" charset="2"/>
              <a:buChar char="Ø"/>
            </a:pPr>
            <a:r>
              <a:rPr lang="en-US" dirty="0" smtClean="0"/>
              <a:t>Member Organizers will be designated and trained. It is these individuals who will be responsible for making regular contact with the membership. In many cases, this will be our Stewards, assisted by other union activists as necessary.</a:t>
            </a:r>
          </a:p>
          <a:p>
            <a:pPr>
              <a:buFont typeface="Wingdings" pitchFamily="2" charset="2"/>
              <a:buChar char="Ø"/>
            </a:pPr>
            <a:endParaRPr lang="en-US" dirty="0" smtClean="0"/>
          </a:p>
          <a:p>
            <a:pPr marL="225425" indent="-225425">
              <a:buFont typeface="Wingdings" pitchFamily="2" charset="2"/>
              <a:buChar char="Ø"/>
            </a:pPr>
            <a:r>
              <a:rPr lang="en-US" dirty="0" smtClean="0"/>
              <a:t>Each organizer will be given the assignment to have regular communication with 10 to 20 co-workers. The communication will include 3 steps:</a:t>
            </a:r>
          </a:p>
          <a:p>
            <a:pPr>
              <a:buFont typeface="Wingdings" pitchFamily="2" charset="2"/>
              <a:buChar char="Ø"/>
            </a:pPr>
            <a:endParaRPr lang="en-US" dirty="0" smtClean="0"/>
          </a:p>
          <a:p>
            <a:pPr marL="800100" lvl="1" indent="-342900">
              <a:buFont typeface="+mj-lt"/>
              <a:buAutoNum type="arabicPeriod"/>
            </a:pPr>
            <a:r>
              <a:rPr lang="en-US" dirty="0" smtClean="0"/>
              <a:t>Providing education and/or information to the member about important issues facing our union.</a:t>
            </a:r>
          </a:p>
          <a:p>
            <a:pPr marL="800100" lvl="1" indent="-342900">
              <a:buFont typeface="+mj-lt"/>
              <a:buAutoNum type="arabicPeriod"/>
            </a:pPr>
            <a:r>
              <a:rPr lang="en-US" dirty="0" smtClean="0"/>
              <a:t>Soliciting the member’s opinion on the issue being discussed, and listening to the member’s suggestion for union policy.</a:t>
            </a:r>
          </a:p>
          <a:p>
            <a:pPr marL="800100" lvl="1" indent="-342900">
              <a:buFont typeface="+mj-lt"/>
              <a:buAutoNum type="arabicPeriod"/>
            </a:pPr>
            <a:r>
              <a:rPr lang="en-US" dirty="0" smtClean="0"/>
              <a:t>Asking the member to take personal action.</a:t>
            </a:r>
          </a:p>
          <a:p>
            <a:pPr marL="342900" indent="-342900"/>
            <a:endParaRPr lang="en-US" dirty="0" smtClean="0"/>
          </a:p>
          <a:p>
            <a:pPr marL="225425" indent="-225425">
              <a:buFont typeface="Wingdings" pitchFamily="2" charset="2"/>
              <a:buChar char="Ø"/>
            </a:pPr>
            <a:r>
              <a:rPr lang="en-US" dirty="0" smtClean="0"/>
              <a:t>We plan to have at least one contact each month.</a:t>
            </a:r>
          </a:p>
          <a:p>
            <a:pPr marL="342900" indent="-342900">
              <a:buFont typeface="Wingdings" pitchFamily="2" charset="2"/>
              <a:buChar char="Ø"/>
            </a:pPr>
            <a:endParaRPr lang="en-US" dirty="0" smtClean="0"/>
          </a:p>
          <a:p>
            <a:pPr marL="225425" indent="-225425">
              <a:buFont typeface="Wingdings" pitchFamily="2" charset="2"/>
              <a:buChar char="Ø"/>
            </a:pPr>
            <a:r>
              <a:rPr lang="en-US" dirty="0" smtClean="0"/>
              <a:t>As we proceed with our new communication process, we will always strive to improve the process.</a:t>
            </a:r>
          </a:p>
          <a:p>
            <a:pPr marL="342900" indent="-342900">
              <a:buFont typeface="Wingdings" pitchFamily="2" charset="2"/>
              <a:buChar char="Ø"/>
            </a:pPr>
            <a:endParaRPr lang="en-US" dirty="0" smtClean="0"/>
          </a:p>
          <a:p>
            <a:pPr marL="225425" indent="-225425">
              <a:buFont typeface="Wingdings" pitchFamily="2" charset="2"/>
              <a:buChar char="Ø"/>
            </a:pPr>
            <a:r>
              <a:rPr lang="en-US" dirty="0" smtClean="0"/>
              <a:t>Our goal is to put the </a:t>
            </a:r>
            <a:r>
              <a:rPr lang="en-US" sz="4400" b="1" dirty="0" smtClean="0"/>
              <a:t>U </a:t>
            </a:r>
            <a:r>
              <a:rPr lang="en-US" dirty="0" smtClean="0"/>
              <a:t>back into the </a:t>
            </a:r>
            <a:r>
              <a:rPr lang="en-US" sz="4400" b="1" dirty="0" smtClean="0"/>
              <a:t>UNION!</a:t>
            </a:r>
            <a:endParaRPr lang="en-US" dirty="0" smtClean="0"/>
          </a:p>
          <a:p>
            <a:pPr marL="342900" indent="-342900">
              <a:buFont typeface="Wingdings" pitchFamily="2" charset="2"/>
              <a:buChar char="Ø"/>
            </a:pPr>
            <a:endParaRPr lang="en-US" dirty="0" smtClean="0"/>
          </a:p>
          <a:p>
            <a:pPr marL="342900" indent="-342900">
              <a:buFont typeface="Wingdings" pitchFamily="2" charset="2"/>
              <a:buChar char="Ø"/>
            </a:pPr>
            <a:endParaRPr lang="en-US" dirty="0" smtClean="0"/>
          </a:p>
          <a:p>
            <a:pPr marL="342900" indent="-342900">
              <a:buFont typeface="Wingdings" pitchFamily="2" charset="2"/>
              <a:buChar char="Ø"/>
            </a:pPr>
            <a:endParaRPr lang="en-US" dirty="0" smtClean="0"/>
          </a:p>
          <a:p>
            <a:pPr marL="342900" indent="-342900"/>
            <a:endParaRPr lang="en-US" dirty="0" smtClean="0"/>
          </a:p>
          <a:p>
            <a:pPr marL="342900" indent="-342900"/>
            <a:endParaRPr lang="en-US" dirty="0" smtClean="0"/>
          </a:p>
          <a:p>
            <a:pPr>
              <a:buFont typeface="Wingdings" pitchFamily="2" charset="2"/>
              <a:buChar char="Ø"/>
            </a:pPr>
            <a:endParaRPr lang="en-US" dirty="0" smtClean="0"/>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153400" cy="6740307"/>
          </a:xfrm>
          <a:prstGeom prst="rect">
            <a:avLst/>
          </a:prstGeom>
          <a:noFill/>
        </p:spPr>
        <p:txBody>
          <a:bodyPr wrap="square" rtlCol="0">
            <a:spAutoFit/>
          </a:bodyPr>
          <a:lstStyle/>
          <a:p>
            <a:pPr>
              <a:buFont typeface="Wingdings" pitchFamily="2" charset="2"/>
              <a:buChar char="Ø"/>
            </a:pPr>
            <a:endParaRPr lang="en-US" dirty="0" smtClean="0"/>
          </a:p>
          <a:p>
            <a:pPr>
              <a:buFont typeface="Wingdings" pitchFamily="2" charset="2"/>
              <a:buChar char="Ø"/>
            </a:pPr>
            <a:endParaRPr lang="en-US" dirty="0" smtClean="0"/>
          </a:p>
          <a:p>
            <a:pPr marL="225425" indent="-225425">
              <a:buFont typeface="Wingdings" pitchFamily="2" charset="2"/>
              <a:buChar char="Ø"/>
            </a:pPr>
            <a:r>
              <a:rPr lang="en-US" dirty="0" smtClean="0"/>
              <a:t>History has shown that the amount of power workers have is proportional to the amount of justice they can expect to receive. </a:t>
            </a:r>
          </a:p>
          <a:p>
            <a:pPr>
              <a:buFont typeface="Wingdings" pitchFamily="2" charset="2"/>
              <a:buChar char="Ø"/>
            </a:pPr>
            <a:endParaRPr lang="en-US" dirty="0" smtClean="0"/>
          </a:p>
          <a:p>
            <a:pPr>
              <a:buFont typeface="Wingdings" pitchFamily="2" charset="2"/>
              <a:buChar char="Ø"/>
            </a:pPr>
            <a:r>
              <a:rPr lang="en-US" dirty="0" smtClean="0"/>
              <a:t> When we have a little bit of power ………. we only win a little bit of justice.</a:t>
            </a:r>
          </a:p>
          <a:p>
            <a:pPr>
              <a:buFont typeface="Wingdings" pitchFamily="2" charset="2"/>
              <a:buChar char="Ø"/>
            </a:pPr>
            <a:endParaRPr lang="en-US" dirty="0" smtClean="0"/>
          </a:p>
          <a:p>
            <a:pPr marL="225425" indent="-225425">
              <a:buFont typeface="Wingdings" pitchFamily="2" charset="2"/>
              <a:buChar char="Ø"/>
            </a:pPr>
            <a:r>
              <a:rPr lang="en-US" dirty="0" smtClean="0"/>
              <a:t>It’s when workers and their unions have awesome power that union members win awesome justice.</a:t>
            </a:r>
          </a:p>
          <a:p>
            <a:pPr>
              <a:buFont typeface="Wingdings" pitchFamily="2" charset="2"/>
              <a:buChar char="Ø"/>
            </a:pPr>
            <a:endParaRPr lang="en-US" dirty="0" smtClean="0"/>
          </a:p>
          <a:p>
            <a:pPr marL="225425" indent="-225425">
              <a:buFont typeface="Wingdings" pitchFamily="2" charset="2"/>
              <a:buChar char="Ø"/>
            </a:pPr>
            <a:r>
              <a:rPr lang="en-US" dirty="0" smtClean="0"/>
              <a:t>It’s no coincidence that when labor was at its peak of power in the 1950s, 60s, and even into the 1970s, labor unions made great advances in winning legislation that supported the needs of working families, and we were able to bargain quality contracts. As the old labor adage goes, </a:t>
            </a:r>
            <a:r>
              <a:rPr lang="en-US" i="1" dirty="0" smtClean="0"/>
              <a:t>“The ballot box is tied to the bread box.”</a:t>
            </a:r>
          </a:p>
          <a:p>
            <a:pPr>
              <a:buFont typeface="Wingdings" pitchFamily="2" charset="2"/>
              <a:buChar char="Ø"/>
            </a:pPr>
            <a:endParaRPr lang="en-US" i="1" dirty="0"/>
          </a:p>
          <a:p>
            <a:pPr>
              <a:buFont typeface="Wingdings" pitchFamily="2" charset="2"/>
              <a:buChar char="Ø"/>
            </a:pPr>
            <a:r>
              <a:rPr lang="en-US" dirty="0" smtClean="0"/>
              <a:t> Strong unions have reduced the stark income inequalities in this country.</a:t>
            </a:r>
          </a:p>
          <a:p>
            <a:pPr>
              <a:buFont typeface="Wingdings" pitchFamily="2" charset="2"/>
              <a:buChar char="Ø"/>
            </a:pPr>
            <a:endParaRPr lang="en-US" dirty="0" smtClean="0"/>
          </a:p>
          <a:p>
            <a:pPr marL="225425" indent="-225425">
              <a:buFont typeface="Wingdings" pitchFamily="2" charset="2"/>
              <a:buChar char="Ø"/>
            </a:pPr>
            <a:r>
              <a:rPr lang="en-US" dirty="0" smtClean="0"/>
              <a:t>Likewise, as the amount of union density and public support diminished, so did progress in securing legislative protections and income equality.</a:t>
            </a:r>
          </a:p>
          <a:p>
            <a:endParaRPr lang="en-US" dirty="0" smtClean="0"/>
          </a:p>
          <a:p>
            <a:pPr>
              <a:buFont typeface="Wingdings" pitchFamily="2" charset="2"/>
              <a:buChar char="Ø"/>
            </a:pPr>
            <a:r>
              <a:rPr lang="en-US" dirty="0" smtClean="0"/>
              <a:t> So, how do we rebuild our power? </a:t>
            </a:r>
          </a:p>
          <a:p>
            <a:pPr>
              <a:buFont typeface="Wingdings" pitchFamily="2" charset="2"/>
              <a:buChar char="Ø"/>
            </a:pPr>
            <a:endParaRPr lang="en-US" dirty="0" smtClean="0"/>
          </a:p>
          <a:p>
            <a:pPr marL="342900" indent="-342900"/>
            <a:r>
              <a:rPr lang="en-US" dirty="0" smtClean="0"/>
              <a:t>	</a:t>
            </a:r>
          </a:p>
          <a:p>
            <a:pPr marL="342900" indent="-342900"/>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0"/>
            <a:ext cx="8610600" cy="3785652"/>
          </a:xfrm>
          <a:prstGeom prst="rect">
            <a:avLst/>
          </a:prstGeom>
          <a:noFill/>
        </p:spPr>
        <p:txBody>
          <a:bodyPr wrap="square" rtlCol="0">
            <a:spAutoFit/>
          </a:bodyPr>
          <a:lstStyle/>
          <a:p>
            <a:pPr algn="ctr"/>
            <a:r>
              <a:rPr lang="en-US" sz="7200" dirty="0" smtClean="0">
                <a:latin typeface="Arial Black" pitchFamily="34" charset="0"/>
              </a:rPr>
              <a:t>Power = Justice</a:t>
            </a:r>
            <a:endParaRPr lang="en-US" sz="3600" dirty="0" smtClean="0">
              <a:latin typeface="Arial Black" pitchFamily="34" charset="0"/>
            </a:endParaRPr>
          </a:p>
          <a:p>
            <a:r>
              <a:rPr lang="en-US" sz="2800" dirty="0" smtClean="0">
                <a:latin typeface="Arial Black" pitchFamily="34" charset="0"/>
              </a:rPr>
              <a:t> </a:t>
            </a:r>
          </a:p>
          <a:p>
            <a:pPr algn="ctr"/>
            <a:r>
              <a:rPr lang="en-US" sz="2800" dirty="0" smtClean="0">
                <a:latin typeface="Arial Black" pitchFamily="34" charset="0"/>
              </a:rPr>
              <a:t>The amount of power we have will determine the amount of justice we can expect to receive.</a:t>
            </a:r>
          </a:p>
          <a:p>
            <a:endParaRPr lang="en-US" sz="2800" dirty="0" smtClean="0">
              <a:latin typeface="Arial Black" pitchFamily="34" charset="0"/>
            </a:endParaRPr>
          </a:p>
          <a:p>
            <a:endParaRPr lang="en-US" sz="2800" dirty="0">
              <a:latin typeface="Arial Black" pitchFamily="34" charset="0"/>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8382000" cy="6463308"/>
          </a:xfrm>
          <a:prstGeom prst="rect">
            <a:avLst/>
          </a:prstGeom>
        </p:spPr>
        <p:txBody>
          <a:bodyPr wrap="square">
            <a:spAutoFit/>
          </a:bodyPr>
          <a:lstStyle/>
          <a:p>
            <a:pPr>
              <a:buFont typeface="Wingdings" pitchFamily="2" charset="2"/>
              <a:buChar char="Ø"/>
            </a:pPr>
            <a:r>
              <a:rPr lang="en-US" dirty="0" smtClean="0"/>
              <a:t> Our power comes from 3 distinct sources:</a:t>
            </a:r>
          </a:p>
          <a:p>
            <a:endParaRPr lang="en-US" dirty="0" smtClean="0"/>
          </a:p>
          <a:p>
            <a:pPr marL="225425" indent="-225425">
              <a:tabLst>
                <a:tab pos="463550" algn="l"/>
              </a:tabLst>
            </a:pPr>
            <a:r>
              <a:rPr lang="en-US" dirty="0" smtClean="0"/>
              <a:t>	a. Having high union density! The more workers who belong to unions, the greater 	power the labor movement has.</a:t>
            </a:r>
          </a:p>
          <a:p>
            <a:pPr marL="342900" indent="-342900"/>
            <a:endParaRPr lang="en-US" dirty="0" smtClean="0"/>
          </a:p>
          <a:p>
            <a:pPr marL="225425" indent="-225425">
              <a:tabLst>
                <a:tab pos="463550" algn="l"/>
              </a:tabLst>
            </a:pPr>
            <a:r>
              <a:rPr lang="en-US" dirty="0" smtClean="0"/>
              <a:t>	b. Building broad public support. At our peak of power, union membership reached 	35%. That means that 65% of American workers did not belong to a union. 	However, the important lesson we learned is, we win justice when a large 	majority of American families believe that unions represent the interests of ALL 	WORKING FAMILIES. In short, although union membership is important, so is 	the faith of all workers (union and non) that unions make a difference in their 	lives.</a:t>
            </a:r>
          </a:p>
          <a:p>
            <a:pPr marL="342900" indent="-342900"/>
            <a:endParaRPr lang="en-US" dirty="0" smtClean="0"/>
          </a:p>
          <a:p>
            <a:pPr marL="225425" indent="-225425">
              <a:tabLst>
                <a:tab pos="463550" algn="l"/>
              </a:tabLst>
            </a:pPr>
            <a:r>
              <a:rPr lang="en-US" dirty="0" smtClean="0"/>
              <a:t>	c. Demonstrating that labor is relevant in our political process. Union members vote, 	and equally important is our ability to influence candidates with our personal 	activism. Union members running for public office, helping to turn out the vote for 	candidates, raising campaign contributions, and participating in the political 	process at all levels is what wins elections; and makes unions relevant within our 	democracy.  </a:t>
            </a:r>
          </a:p>
          <a:p>
            <a:pPr marL="342900" indent="-342900"/>
            <a:endParaRPr lang="en-US" dirty="0" smtClean="0"/>
          </a:p>
          <a:p>
            <a:pPr marL="225425" indent="-225425">
              <a:buFont typeface="Wingdings" pitchFamily="2" charset="2"/>
              <a:buChar char="Ø"/>
            </a:pPr>
            <a:r>
              <a:rPr lang="en-US" dirty="0" smtClean="0"/>
              <a:t>If we want to build awesome power, we must increase our percentage of density, engage with the broader community, and be a meaningful voice in the democratic process.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567" y="228600"/>
            <a:ext cx="84328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730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72" r="3783"/>
          <a:stretch/>
        </p:blipFill>
        <p:spPr bwMode="auto">
          <a:xfrm>
            <a:off x="581891" y="152400"/>
            <a:ext cx="7800109" cy="6213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6418"/>
            <a:ext cx="8534400" cy="7463582"/>
          </a:xfrm>
          <a:prstGeom prst="rect">
            <a:avLst/>
          </a:prstGeom>
        </p:spPr>
        <p:txBody>
          <a:bodyPr wrap="square">
            <a:spAutoFit/>
          </a:bodyPr>
          <a:lstStyle/>
          <a:p>
            <a:pPr algn="ctr"/>
            <a:r>
              <a:rPr lang="en-US" sz="3200" b="1" dirty="0" smtClean="0"/>
              <a:t> Our Path to Power – Build Union Density</a:t>
            </a:r>
          </a:p>
          <a:p>
            <a:endParaRPr lang="en-US" dirty="0" smtClean="0"/>
          </a:p>
          <a:p>
            <a:r>
              <a:rPr lang="en-US" sz="1700" dirty="0" smtClean="0"/>
              <a:t>Current labor law was established in 1935, and hasn’t been improved since then! The law is outdated and doesn’t protect workers’ rights to organize and engage in collective bargaining. Current law:</a:t>
            </a:r>
          </a:p>
          <a:p>
            <a:endParaRPr lang="en-US" sz="1700" dirty="0" smtClean="0"/>
          </a:p>
          <a:p>
            <a:pPr>
              <a:buFont typeface="Wingdings" pitchFamily="2" charset="2"/>
              <a:buChar char="Ø"/>
            </a:pPr>
            <a:r>
              <a:rPr lang="en-US" sz="1700" dirty="0" smtClean="0">
                <a:latin typeface="Calibri" pitchFamily="34" charset="0"/>
              </a:rPr>
              <a:t> Consists of outdated laws and failed processes. </a:t>
            </a:r>
          </a:p>
          <a:p>
            <a:pPr>
              <a:buFont typeface="Wingdings" pitchFamily="2" charset="2"/>
              <a:buChar char="Ø"/>
            </a:pPr>
            <a:endParaRPr lang="en-US" sz="1700" dirty="0" smtClean="0">
              <a:latin typeface="Calibri" pitchFamily="34" charset="0"/>
            </a:endParaRPr>
          </a:p>
          <a:p>
            <a:pPr>
              <a:buFont typeface="Wingdings" pitchFamily="2" charset="2"/>
              <a:buChar char="Ø"/>
            </a:pPr>
            <a:r>
              <a:rPr lang="en-US" sz="1700" dirty="0" smtClean="0">
                <a:latin typeface="Calibri" pitchFamily="34" charset="0"/>
              </a:rPr>
              <a:t> Is more favorable to business than it is for workers.</a:t>
            </a:r>
          </a:p>
          <a:p>
            <a:pPr>
              <a:buFont typeface="Wingdings" pitchFamily="2" charset="2"/>
              <a:buChar char="Ø"/>
            </a:pPr>
            <a:endParaRPr lang="en-US" sz="1700" dirty="0" smtClean="0">
              <a:latin typeface="Calibri" pitchFamily="34" charset="0"/>
            </a:endParaRPr>
          </a:p>
          <a:p>
            <a:pPr>
              <a:buFont typeface="Wingdings" pitchFamily="2" charset="2"/>
              <a:buChar char="Ø"/>
            </a:pPr>
            <a:r>
              <a:rPr lang="en-US" sz="1700" dirty="0" smtClean="0">
                <a:latin typeface="Calibri" pitchFamily="34" charset="0"/>
              </a:rPr>
              <a:t> Allows employers to violate workers’ rights, and engage in firing workers.</a:t>
            </a:r>
          </a:p>
          <a:p>
            <a:pPr>
              <a:buFont typeface="Wingdings" pitchFamily="2" charset="2"/>
              <a:buChar char="Ø"/>
            </a:pPr>
            <a:endParaRPr lang="en-US" sz="1700" dirty="0" smtClean="0">
              <a:latin typeface="Calibri" pitchFamily="34" charset="0"/>
            </a:endParaRPr>
          </a:p>
          <a:p>
            <a:pPr marL="225425" indent="-225425">
              <a:buFont typeface="Wingdings" pitchFamily="2" charset="2"/>
              <a:buChar char="Ø"/>
            </a:pPr>
            <a:r>
              <a:rPr lang="en-US" sz="1700" dirty="0" smtClean="0">
                <a:latin typeface="Calibri" pitchFamily="34" charset="0"/>
              </a:rPr>
              <a:t>Allows employers to routinely hold private one-on-one intimidating conversations with workers.</a:t>
            </a:r>
          </a:p>
          <a:p>
            <a:pPr>
              <a:buFont typeface="Wingdings" pitchFamily="2" charset="2"/>
              <a:buChar char="Ø"/>
            </a:pPr>
            <a:endParaRPr lang="en-US" sz="1700" dirty="0" smtClean="0">
              <a:latin typeface="Calibri" pitchFamily="34" charset="0"/>
            </a:endParaRPr>
          </a:p>
          <a:p>
            <a:pPr>
              <a:buFont typeface="Wingdings" pitchFamily="2" charset="2"/>
              <a:buChar char="Ø"/>
            </a:pPr>
            <a:r>
              <a:rPr lang="en-US" sz="1700" dirty="0" smtClean="0">
                <a:latin typeface="Calibri" pitchFamily="34" charset="0"/>
              </a:rPr>
              <a:t> Permits the discharge of union organizers with minimal risk for penalty.</a:t>
            </a:r>
          </a:p>
          <a:p>
            <a:pPr>
              <a:buFont typeface="Wingdings" pitchFamily="2" charset="2"/>
              <a:buChar char="Ø"/>
            </a:pPr>
            <a:endParaRPr lang="en-US" sz="1700" dirty="0" smtClean="0">
              <a:latin typeface="Calibri" pitchFamily="34" charset="0"/>
            </a:endParaRPr>
          </a:p>
          <a:p>
            <a:pPr>
              <a:buFont typeface="Wingdings" pitchFamily="2" charset="2"/>
              <a:buChar char="Ø"/>
            </a:pPr>
            <a:r>
              <a:rPr lang="en-US" sz="1700" dirty="0" smtClean="0">
                <a:latin typeface="Calibri" pitchFamily="34" charset="0"/>
              </a:rPr>
              <a:t> Tolerates threats of job loss.</a:t>
            </a:r>
          </a:p>
          <a:p>
            <a:pPr>
              <a:buFont typeface="Wingdings" pitchFamily="2" charset="2"/>
              <a:buChar char="Ø"/>
            </a:pPr>
            <a:endParaRPr lang="en-US" sz="1700" dirty="0" smtClean="0">
              <a:latin typeface="Calibri" pitchFamily="34" charset="0"/>
            </a:endParaRPr>
          </a:p>
          <a:p>
            <a:pPr marL="225425" indent="-225425">
              <a:buFont typeface="Wingdings" pitchFamily="2" charset="2"/>
              <a:buChar char="Ø"/>
            </a:pPr>
            <a:r>
              <a:rPr lang="en-US" sz="1700" dirty="0" smtClean="0">
                <a:latin typeface="Calibri" pitchFamily="34" charset="0"/>
              </a:rPr>
              <a:t>Must be changed to allow workers their democratic right to organize, free of intimidation, threats, and firing. High union density protects our rights to bargain fair contracts for UWUA members, and protects our jobs from erosion by non-union contractors, and other non-union employers.</a:t>
            </a:r>
          </a:p>
          <a:p>
            <a:pPr>
              <a:buFont typeface="Wingdings" pitchFamily="2" charset="2"/>
              <a:buChar char="Ø"/>
            </a:pPr>
            <a:endParaRPr lang="en-US" dirty="0" smtClean="0">
              <a:latin typeface="Calibri" pitchFamily="34" charset="0"/>
            </a:endParaRPr>
          </a:p>
          <a:p>
            <a:pPr>
              <a:buFont typeface="Wingdings" pitchFamily="2" charset="2"/>
              <a:buChar char="Ø"/>
            </a:pPr>
            <a:endParaRPr lang="en-US" dirty="0" smtClean="0">
              <a:latin typeface="Calibri" pitchFamily="34" charset="0"/>
            </a:endParaRPr>
          </a:p>
          <a:p>
            <a:pPr>
              <a:buFont typeface="Wingdings" pitchFamily="2" charset="2"/>
              <a:buChar char="Ø"/>
            </a:pPr>
            <a:endParaRPr lang="en-US" dirty="0" smtClean="0">
              <a:latin typeface="Calibri" pitchFamily="34" charset="0"/>
            </a:endParaRP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obs With Justice\Pictures\Abandoned%20House%201[1].JPG"/>
          <p:cNvPicPr>
            <a:picLocks noChangeAspect="1" noChangeArrowheads="1"/>
          </p:cNvPicPr>
          <p:nvPr/>
        </p:nvPicPr>
        <p:blipFill>
          <a:blip r:embed="rId3" cstate="print"/>
          <a:stretch>
            <a:fillRect/>
          </a:stretch>
        </p:blipFill>
        <p:spPr bwMode="auto">
          <a:xfrm>
            <a:off x="228600" y="152400"/>
            <a:ext cx="3886200" cy="2971800"/>
          </a:xfrm>
          <a:prstGeom prst="rect">
            <a:avLst/>
          </a:prstGeom>
          <a:noFill/>
        </p:spPr>
      </p:pic>
      <p:pic>
        <p:nvPicPr>
          <p:cNvPr id="2050" name="Picture 2" descr="http://www.nokidhungry.org/sites/default/files/hunger-facts-slider-2.png"/>
          <p:cNvPicPr>
            <a:picLocks noChangeAspect="1" noChangeArrowheads="1"/>
          </p:cNvPicPr>
          <p:nvPr/>
        </p:nvPicPr>
        <p:blipFill>
          <a:blip r:embed="rId4" cstate="print"/>
          <a:srcRect/>
          <a:stretch>
            <a:fillRect/>
          </a:stretch>
        </p:blipFill>
        <p:spPr bwMode="auto">
          <a:xfrm>
            <a:off x="304800" y="3352800"/>
            <a:ext cx="8153400" cy="3124201"/>
          </a:xfrm>
          <a:prstGeom prst="rect">
            <a:avLst/>
          </a:prstGeom>
          <a:noFill/>
        </p:spPr>
      </p:pic>
      <p:pic>
        <p:nvPicPr>
          <p:cNvPr id="2052" name="Picture 4" descr="http://media1.policymic.com/site/articles/22420/photo.jpg"/>
          <p:cNvPicPr>
            <a:picLocks noChangeAspect="1" noChangeArrowheads="1"/>
          </p:cNvPicPr>
          <p:nvPr/>
        </p:nvPicPr>
        <p:blipFill>
          <a:blip r:embed="rId5" cstate="print"/>
          <a:srcRect/>
          <a:stretch>
            <a:fillRect/>
          </a:stretch>
        </p:blipFill>
        <p:spPr bwMode="auto">
          <a:xfrm>
            <a:off x="4800600" y="152400"/>
            <a:ext cx="3886200" cy="29813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584775"/>
          </a:xfrm>
          <a:prstGeom prst="rect">
            <a:avLst/>
          </a:prstGeom>
        </p:spPr>
        <p:txBody>
          <a:bodyPr wrap="square">
            <a:spAutoFit/>
          </a:bodyPr>
          <a:lstStyle/>
          <a:p>
            <a:pPr algn="ctr"/>
            <a:r>
              <a:rPr lang="en-US" sz="3200" b="1" dirty="0" smtClean="0"/>
              <a:t>Our Path to Power – Support </a:t>
            </a:r>
            <a:r>
              <a:rPr lang="en-US" sz="3200" b="1" u="sng" dirty="0" smtClean="0"/>
              <a:t>ALL</a:t>
            </a:r>
            <a:r>
              <a:rPr lang="en-US" sz="3200" b="1" dirty="0" smtClean="0"/>
              <a:t> Working Families</a:t>
            </a:r>
            <a:endParaRPr lang="en-US" sz="3200" dirty="0"/>
          </a:p>
        </p:txBody>
      </p:sp>
      <p:sp>
        <p:nvSpPr>
          <p:cNvPr id="3" name="TextBox 2"/>
          <p:cNvSpPr txBox="1"/>
          <p:nvPr/>
        </p:nvSpPr>
        <p:spPr>
          <a:xfrm>
            <a:off x="152400" y="920889"/>
            <a:ext cx="8610600" cy="5632311"/>
          </a:xfrm>
          <a:prstGeom prst="rect">
            <a:avLst/>
          </a:prstGeom>
          <a:noFill/>
        </p:spPr>
        <p:txBody>
          <a:bodyPr wrap="square" rtlCol="0">
            <a:spAutoFit/>
          </a:bodyPr>
          <a:lstStyle/>
          <a:p>
            <a:pPr>
              <a:buFont typeface="Wingdings" pitchFamily="2" charset="2"/>
              <a:buChar char="Ø"/>
            </a:pPr>
            <a:r>
              <a:rPr lang="en-US" dirty="0" smtClean="0"/>
              <a:t> Unions need to demonstrate that we represent the 99% !</a:t>
            </a:r>
          </a:p>
          <a:p>
            <a:pPr>
              <a:buFont typeface="Wingdings" pitchFamily="2" charset="2"/>
              <a:buChar char="Ø"/>
            </a:pPr>
            <a:endParaRPr lang="en-US" dirty="0" smtClean="0"/>
          </a:p>
          <a:p>
            <a:pPr marL="225425" indent="-225425">
              <a:buFont typeface="Wingdings" pitchFamily="2" charset="2"/>
              <a:buChar char="Ø"/>
            </a:pPr>
            <a:r>
              <a:rPr lang="en-US" dirty="0" smtClean="0"/>
              <a:t>Since 2008, over 8 million families have been evicted in foreclosure proceedings as a result of predatory lending, fraud, and corruption in mortgage banking practices. A corresponding effect of foreclosure has been the devastation of all of our home values. Homes are the most important financial resource working families possess. We can support all working families by standing up against the banks, halting foreclosures, and keeping our communities intact.</a:t>
            </a:r>
          </a:p>
          <a:p>
            <a:pPr>
              <a:buFont typeface="Wingdings" pitchFamily="2" charset="2"/>
              <a:buChar char="Ø"/>
            </a:pPr>
            <a:endParaRPr lang="en-US" dirty="0" smtClean="0"/>
          </a:p>
          <a:p>
            <a:pPr marL="225425" indent="-225425">
              <a:buFont typeface="Wingdings" pitchFamily="2" charset="2"/>
              <a:buChar char="Ø"/>
            </a:pPr>
            <a:r>
              <a:rPr lang="en-US" dirty="0" smtClean="0"/>
              <a:t>1.7 million young immigrants who came to the U.S as children are threatened with deportation. We need a responsible immigration policy that protects our borders, but also one that supports expedited citizenship for millions threatened by deportation who have been responsible, tax-paying citizens for years. Unions must stand for human rights for all.</a:t>
            </a:r>
          </a:p>
          <a:p>
            <a:pPr>
              <a:buFont typeface="Wingdings" pitchFamily="2" charset="2"/>
              <a:buChar char="Ø"/>
            </a:pPr>
            <a:endParaRPr lang="en-US" dirty="0" smtClean="0"/>
          </a:p>
          <a:p>
            <a:pPr marL="225425" indent="-225425">
              <a:buFont typeface="Wingdings" pitchFamily="2" charset="2"/>
              <a:buChar char="Ø"/>
            </a:pPr>
            <a:r>
              <a:rPr lang="en-US" dirty="0" smtClean="0"/>
              <a:t>In a $16 trillion economy, 1 out of every 5 American children either go to bed or school hungry every day.  That’s just WRONG! </a:t>
            </a:r>
          </a:p>
          <a:p>
            <a:pPr>
              <a:buFont typeface="Wingdings" pitchFamily="2" charset="2"/>
              <a:buChar char="Ø"/>
            </a:pPr>
            <a:endParaRPr lang="en-US" dirty="0" smtClean="0"/>
          </a:p>
          <a:p>
            <a:pPr marL="225425" indent="-225425">
              <a:buFont typeface="Wingdings" pitchFamily="2" charset="2"/>
              <a:buChar char="Ø"/>
            </a:pPr>
            <a:r>
              <a:rPr lang="en-US" dirty="0" smtClean="0"/>
              <a:t>What’s more important than Jobs, Shelter, Justice, and Food? Unions need to be seen as a fighter for justice for all.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1608</Words>
  <Application>Microsoft Office PowerPoint</Application>
  <PresentationFormat>On-screen Show (4:3)</PresentationFormat>
  <Paragraphs>193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Wyatt</dc:creator>
  <cp:lastModifiedBy>5750</cp:lastModifiedBy>
  <cp:revision>49</cp:revision>
  <cp:lastPrinted>2013-03-20T18:12:51Z</cp:lastPrinted>
  <dcterms:created xsi:type="dcterms:W3CDTF">2013-03-11T10:49:07Z</dcterms:created>
  <dcterms:modified xsi:type="dcterms:W3CDTF">2013-03-20T18:39:05Z</dcterms:modified>
</cp:coreProperties>
</file>